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66"/>
  </p:notesMasterIdLst>
  <p:sldIdLst>
    <p:sldId id="256" r:id="rId3"/>
    <p:sldId id="331" r:id="rId4"/>
    <p:sldId id="291" r:id="rId5"/>
    <p:sldId id="332" r:id="rId6"/>
    <p:sldId id="333" r:id="rId7"/>
    <p:sldId id="334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0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8" r:id="rId70"/>
    <p:sldId id="410" r:id="rId71"/>
    <p:sldId id="413" r:id="rId72"/>
    <p:sldId id="414" r:id="rId73"/>
    <p:sldId id="412" r:id="rId74"/>
    <p:sldId id="404" r:id="rId75"/>
    <p:sldId id="415" r:id="rId76"/>
    <p:sldId id="416" r:id="rId77"/>
    <p:sldId id="417" r:id="rId78"/>
    <p:sldId id="418" r:id="rId79"/>
    <p:sldId id="419" r:id="rId80"/>
    <p:sldId id="405" r:id="rId81"/>
    <p:sldId id="420" r:id="rId82"/>
    <p:sldId id="421" r:id="rId83"/>
    <p:sldId id="422" r:id="rId84"/>
    <p:sldId id="423" r:id="rId85"/>
    <p:sldId id="424" r:id="rId86"/>
    <p:sldId id="406" r:id="rId87"/>
    <p:sldId id="425" r:id="rId88"/>
    <p:sldId id="426" r:id="rId89"/>
    <p:sldId id="427" r:id="rId90"/>
    <p:sldId id="428" r:id="rId91"/>
    <p:sldId id="429" r:id="rId92"/>
    <p:sldId id="407" r:id="rId93"/>
    <p:sldId id="430" r:id="rId94"/>
    <p:sldId id="431" r:id="rId95"/>
    <p:sldId id="432" r:id="rId96"/>
    <p:sldId id="433" r:id="rId97"/>
    <p:sldId id="434" r:id="rId98"/>
    <p:sldId id="317" r:id="rId99"/>
    <p:sldId id="329" r:id="rId100"/>
    <p:sldId id="330" r:id="rId101"/>
    <p:sldId id="301" r:id="rId102"/>
    <p:sldId id="303" r:id="rId103"/>
    <p:sldId id="295" r:id="rId104"/>
    <p:sldId id="306" r:id="rId105"/>
    <p:sldId id="292" r:id="rId106"/>
    <p:sldId id="294" r:id="rId107"/>
    <p:sldId id="293" r:id="rId108"/>
    <p:sldId id="304" r:id="rId109"/>
    <p:sldId id="296" r:id="rId110"/>
    <p:sldId id="297" r:id="rId111"/>
    <p:sldId id="299" r:id="rId112"/>
    <p:sldId id="300" r:id="rId113"/>
    <p:sldId id="307" r:id="rId114"/>
    <p:sldId id="315" r:id="rId115"/>
    <p:sldId id="316" r:id="rId116"/>
    <p:sldId id="311" r:id="rId117"/>
    <p:sldId id="258" r:id="rId118"/>
    <p:sldId id="312" r:id="rId119"/>
    <p:sldId id="313" r:id="rId120"/>
    <p:sldId id="324" r:id="rId121"/>
    <p:sldId id="319" r:id="rId122"/>
    <p:sldId id="318" r:id="rId123"/>
    <p:sldId id="320" r:id="rId124"/>
    <p:sldId id="321" r:id="rId125"/>
    <p:sldId id="322" r:id="rId126"/>
    <p:sldId id="325" r:id="rId127"/>
    <p:sldId id="326" r:id="rId128"/>
    <p:sldId id="327" r:id="rId129"/>
    <p:sldId id="328" r:id="rId130"/>
    <p:sldId id="310" r:id="rId131"/>
    <p:sldId id="257" r:id="rId132"/>
    <p:sldId id="309" r:id="rId133"/>
    <p:sldId id="259" r:id="rId134"/>
    <p:sldId id="260" r:id="rId135"/>
    <p:sldId id="261" r:id="rId136"/>
    <p:sldId id="262" r:id="rId137"/>
    <p:sldId id="263" r:id="rId138"/>
    <p:sldId id="264" r:id="rId139"/>
    <p:sldId id="305" r:id="rId140"/>
    <p:sldId id="265" r:id="rId141"/>
    <p:sldId id="266" r:id="rId142"/>
    <p:sldId id="267" r:id="rId143"/>
    <p:sldId id="268" r:id="rId144"/>
    <p:sldId id="298" r:id="rId145"/>
    <p:sldId id="270" r:id="rId146"/>
    <p:sldId id="271" r:id="rId147"/>
    <p:sldId id="272" r:id="rId148"/>
    <p:sldId id="273" r:id="rId149"/>
    <p:sldId id="274" r:id="rId150"/>
    <p:sldId id="275" r:id="rId151"/>
    <p:sldId id="276" r:id="rId152"/>
    <p:sldId id="277" r:id="rId153"/>
    <p:sldId id="278" r:id="rId154"/>
    <p:sldId id="279" r:id="rId155"/>
    <p:sldId id="280" r:id="rId156"/>
    <p:sldId id="281" r:id="rId157"/>
    <p:sldId id="282" r:id="rId158"/>
    <p:sldId id="283" r:id="rId159"/>
    <p:sldId id="284" r:id="rId160"/>
    <p:sldId id="285" r:id="rId161"/>
    <p:sldId id="286" r:id="rId162"/>
    <p:sldId id="287" r:id="rId163"/>
    <p:sldId id="288" r:id="rId164"/>
    <p:sldId id="289" r:id="rId1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4F0"/>
    <a:srgbClr val="595959"/>
    <a:srgbClr val="7030A0"/>
    <a:srgbClr val="59A7FF"/>
    <a:srgbClr val="195489"/>
    <a:srgbClr val="9EAEF7"/>
    <a:srgbClr val="1E35A1"/>
    <a:srgbClr val="0C79F3"/>
    <a:srgbClr val="2170B7"/>
    <a:srgbClr val="00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C375-CF74-97E2-EA62-39C28275C7FE}" v="347" dt="2023-07-25T15:26:44.386"/>
    <p1510:client id="{53626A31-ADB6-92F4-603D-C0BD50D59B3D}" v="262" dt="2023-07-25T16:11:49.976"/>
    <p1510:client id="{8C33DDBC-A96B-8E05-2B82-60D85C6A6F4B}" v="11" dt="2023-07-25T16:15:42.027"/>
    <p1510:client id="{B51B6E37-E33F-1417-C69E-D27413E87E9B}" v="48" dt="2023-07-25T15:3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56" autoAdjust="0"/>
  </p:normalViewPr>
  <p:slideViewPr>
    <p:cSldViewPr snapToGrid="0">
      <p:cViewPr varScale="1">
        <p:scale>
          <a:sx n="119" d="100"/>
          <a:sy n="119" d="100"/>
        </p:scale>
        <p:origin x="77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microsoft.com/office/2015/10/relationships/revisionInfo" Target="revisionInfo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microsoft.com/office/2016/11/relationships/changesInfo" Target="changesInfos/changesInfo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Taborda Nuñez" userId="48845958-7cdd-4263-9df3-b5c9aa594e34" providerId="ADAL" clId="{465D4205-ACFF-4C3C-9C71-A1F139A9F50A}"/>
    <pc:docChg chg="modSld">
      <pc:chgData name="Juan Jose Taborda Nuñez" userId="48845958-7cdd-4263-9df3-b5c9aa594e34" providerId="ADAL" clId="{465D4205-ACFF-4C3C-9C71-A1F139A9F50A}" dt="2023-07-26T00:15:21.232" v="10" actId="20577"/>
      <pc:docMkLst>
        <pc:docMk/>
      </pc:docMkLst>
      <pc:sldChg chg="modSp mod">
        <pc:chgData name="Juan Jose Taborda Nuñez" userId="48845958-7cdd-4263-9df3-b5c9aa594e34" providerId="ADAL" clId="{465D4205-ACFF-4C3C-9C71-A1F139A9F50A}" dt="2023-07-26T00:15:21.232" v="10" actId="20577"/>
        <pc:sldMkLst>
          <pc:docMk/>
          <pc:sldMk cId="3134817001" sldId="292"/>
        </pc:sldMkLst>
        <pc:spChg chg="mod">
          <ac:chgData name="Juan Jose Taborda Nuñez" userId="48845958-7cdd-4263-9df3-b5c9aa594e34" providerId="ADAL" clId="{465D4205-ACFF-4C3C-9C71-A1F139A9F50A}" dt="2023-07-26T00:15:21.232" v="10" actId="20577"/>
          <ac:spMkLst>
            <pc:docMk/>
            <pc:sldMk cId="3134817001" sldId="292"/>
            <ac:spMk id="19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8C33DDBC-A96B-8E05-2B82-60D85C6A6F4B}"/>
    <pc:docChg chg="modSld">
      <pc:chgData name="Juan Jose Taborda Nuñez" userId="S::jtabordaj@uninorte.edu.co::48845958-7cdd-4263-9df3-b5c9aa594e34" providerId="AD" clId="Web-{8C33DDBC-A96B-8E05-2B82-60D85C6A6F4B}" dt="2023-07-25T16:15:42.027" v="9"/>
      <pc:docMkLst>
        <pc:docMk/>
      </pc:docMkLst>
      <pc:sldChg chg="addSp delSp modSp">
        <pc:chgData name="Juan Jose Taborda Nuñez" userId="S::jtabordaj@uninorte.edu.co::48845958-7cdd-4263-9df3-b5c9aa594e34" providerId="AD" clId="Web-{8C33DDBC-A96B-8E05-2B82-60D85C6A6F4B}" dt="2023-07-25T16:15:42.027" v="9"/>
        <pc:sldMkLst>
          <pc:docMk/>
          <pc:sldMk cId="3134817001" sldId="292"/>
        </pc:sldMkLst>
        <pc:picChg chg="add del mod">
          <ac:chgData name="Juan Jose Taborda Nuñez" userId="S::jtabordaj@uninorte.edu.co::48845958-7cdd-4263-9df3-b5c9aa594e34" providerId="AD" clId="Web-{8C33DDBC-A96B-8E05-2B82-60D85C6A6F4B}" dt="2023-07-25T16:15:42.027" v="9"/>
          <ac:picMkLst>
            <pc:docMk/>
            <pc:sldMk cId="3134817001" sldId="292"/>
            <ac:picMk id="2" creationId="{7663DA25-5AB9-EAB4-708B-265BAAD08327}"/>
          </ac:picMkLst>
        </pc:picChg>
        <pc:picChg chg="del">
          <ac:chgData name="Juan Jose Taborda Nuñez" userId="S::jtabordaj@uninorte.edu.co::48845958-7cdd-4263-9df3-b5c9aa594e34" providerId="AD" clId="Web-{8C33DDBC-A96B-8E05-2B82-60D85C6A6F4B}" dt="2023-07-25T16:14:00.024" v="0"/>
          <ac:picMkLst>
            <pc:docMk/>
            <pc:sldMk cId="3134817001" sldId="292"/>
            <ac:picMk id="3" creationId="{3C96F595-757A-0D61-5F32-C06CAFCD7D7B}"/>
          </ac:picMkLst>
        </pc:picChg>
      </pc:sldChg>
    </pc:docChg>
  </pc:docChgLst>
  <pc:docChgLst>
    <pc:chgData name="Juan Jose Taborda Nuñez" userId="S::jtabordaj@uninorte.edu.co::48845958-7cdd-4263-9df3-b5c9aa594e34" providerId="AD" clId="Web-{D683464D-2214-9FAC-8552-5B03A4A1BD0F}"/>
    <pc:docChg chg="modSld">
      <pc:chgData name="Juan Jose Taborda Nuñez" userId="S::jtabordaj@uninorte.edu.co::48845958-7cdd-4263-9df3-b5c9aa594e34" providerId="AD" clId="Web-{D683464D-2214-9FAC-8552-5B03A4A1BD0F}" dt="2023-07-24T18:43:33.263" v="5" actId="20577"/>
      <pc:docMkLst>
        <pc:docMk/>
      </pc:docMkLst>
      <pc:sldChg chg="modSp">
        <pc:chgData name="Juan Jose Taborda Nuñez" userId="S::jtabordaj@uninorte.edu.co::48845958-7cdd-4263-9df3-b5c9aa594e34" providerId="AD" clId="Web-{D683464D-2214-9FAC-8552-5B03A4A1BD0F}" dt="2023-07-24T18:43:33.263" v="5" actId="20577"/>
        <pc:sldMkLst>
          <pc:docMk/>
          <pc:sldMk cId="0" sldId="256"/>
        </pc:sldMkLst>
        <pc:spChg chg="mod">
          <ac:chgData name="Juan Jose Taborda Nuñez" userId="S::jtabordaj@uninorte.edu.co::48845958-7cdd-4263-9df3-b5c9aa594e34" providerId="AD" clId="Web-{D683464D-2214-9FAC-8552-5B03A4A1BD0F}" dt="2023-07-24T18:43:27.810" v="3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D683464D-2214-9FAC-8552-5B03A4A1BD0F}" dt="2023-07-24T18:43:33.263" v="5" actId="20577"/>
          <ac:spMkLst>
            <pc:docMk/>
            <pc:sldMk cId="0" sldId="256"/>
            <ac:spMk id="56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53626A31-ADB6-92F4-603D-C0BD50D59B3D}"/>
    <pc:docChg chg="addSld modSld sldOrd">
      <pc:chgData name="Juan Jose Taborda Nuñez" userId="S::jtabordaj@uninorte.edu.co::48845958-7cdd-4263-9df3-b5c9aa594e34" providerId="AD" clId="Web-{53626A31-ADB6-92F4-603D-C0BD50D59B3D}" dt="2023-07-25T16:11:49.976" v="248" actId="1076"/>
      <pc:docMkLst>
        <pc:docMk/>
      </pc:docMkLst>
      <pc:sldChg chg="modSp">
        <pc:chgData name="Juan Jose Taborda Nuñez" userId="S::jtabordaj@uninorte.edu.co::48845958-7cdd-4263-9df3-b5c9aa594e34" providerId="AD" clId="Web-{53626A31-ADB6-92F4-603D-C0BD50D59B3D}" dt="2023-07-25T16:00:45.827" v="241" actId="1076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53626A31-ADB6-92F4-603D-C0BD50D59B3D}" dt="2023-07-25T16:00:31.311" v="239" actId="14100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4:19.174" v="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5:02.066" v="70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6:00:33.936" v="240" actId="14100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25.109" v="20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8:35.824" v="157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35.702" v="202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18.795" v="199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2:53.155" v="1" actId="20577"/>
          <ac:spMkLst>
            <pc:docMk/>
            <pc:sldMk cId="2587935894" sldId="291"/>
            <ac:spMk id="150" creationId="{00000000-0000-0000-0000-000000000000}"/>
          </ac:spMkLst>
        </pc:spChg>
        <pc:grpChg chg="mod">
          <ac:chgData name="Juan Jose Taborda Nuñez" userId="S::jtabordaj@uninorte.edu.co::48845958-7cdd-4263-9df3-b5c9aa594e34" providerId="AD" clId="Web-{53626A31-ADB6-92F4-603D-C0BD50D59B3D}" dt="2023-07-25T16:00:28.029" v="238" actId="1076"/>
          <ac:grpSpMkLst>
            <pc:docMk/>
            <pc:sldMk cId="2587935894" sldId="291"/>
            <ac:grpSpMk id="2" creationId="{5F4827C2-4521-0798-10A4-96B53C91178A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2.687" v="207" actId="1076"/>
          <ac:grpSpMkLst>
            <pc:docMk/>
            <pc:sldMk cId="2587935894" sldId="291"/>
            <ac:grpSpMk id="6" creationId="{90E1DAB5-880D-1658-391F-4AC9FC397752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6:00:45.827" v="241" actId="1076"/>
          <ac:grpSpMkLst>
            <pc:docMk/>
            <pc:sldMk cId="2587935894" sldId="291"/>
            <ac:grpSpMk id="10" creationId="{F8090B30-7F75-1BAA-819A-4656B86CE920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40:02.843" v="210" actId="1076"/>
          <ac:grpSpMkLst>
            <pc:docMk/>
            <pc:sldMk cId="2587935894" sldId="291"/>
            <ac:grpSpMk id="14" creationId="{50CA73C6-8127-631A-5DE1-178807BC1403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2.546" v="204" actId="1076"/>
          <ac:grpSpMkLst>
            <pc:docMk/>
            <pc:sldMk cId="2587935894" sldId="291"/>
            <ac:grpSpMk id="18" creationId="{C55952EB-D20B-AE67-2D38-CC809375CEDC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8.296" v="209" actId="1076"/>
          <ac:grpSpMkLst>
            <pc:docMk/>
            <pc:sldMk cId="2587935894" sldId="291"/>
            <ac:grpSpMk id="22" creationId="{B9FA2FA3-47B8-DEB9-AD21-744244FEC557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0.092" v="203" actId="1076"/>
          <ac:grpSpMkLst>
            <pc:docMk/>
            <pc:sldMk cId="2587935894" sldId="291"/>
            <ac:grpSpMk id="148" creationId="{00000000-0000-0000-0000-000000000000}"/>
          </ac:grpSpMkLst>
        </pc:grpChg>
      </pc:sldChg>
      <pc:sldChg chg="addSp delSp modSp add ord replId">
        <pc:chgData name="Juan Jose Taborda Nuñez" userId="S::jtabordaj@uninorte.edu.co::48845958-7cdd-4263-9df3-b5c9aa594e34" providerId="AD" clId="Web-{53626A31-ADB6-92F4-603D-C0BD50D59B3D}" dt="2023-07-25T16:11:49.976" v="248" actId="1076"/>
        <pc:sldMkLst>
          <pc:docMk/>
          <pc:sldMk cId="3134817001" sldId="292"/>
        </pc:sldMkLst>
        <pc:spChg chg="mod">
          <ac:chgData name="Juan Jose Taborda Nuñez" userId="S::jtabordaj@uninorte.edu.co::48845958-7cdd-4263-9df3-b5c9aa594e34" providerId="AD" clId="Web-{53626A31-ADB6-92F4-603D-C0BD50D59B3D}" dt="2023-07-25T15:59:34.887" v="230" actId="1076"/>
          <ac:spMkLst>
            <pc:docMk/>
            <pc:sldMk cId="3134817001" sldId="292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43.907" v="219" actId="20577"/>
          <ac:spMkLst>
            <pc:docMk/>
            <pc:sldMk cId="3134817001" sldId="292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39.766" v="218" actId="20577"/>
          <ac:spMkLst>
            <pc:docMk/>
            <pc:sldMk cId="3134817001" sldId="292"/>
            <ac:spMk id="154" creationId="{00000000-0000-0000-0000-000000000000}"/>
          </ac:spMkLst>
        </pc:spChg>
        <pc:grpChg chg="del">
          <ac:chgData name="Juan Jose Taborda Nuñez" userId="S::jtabordaj@uninorte.edu.co::48845958-7cdd-4263-9df3-b5c9aa594e34" providerId="AD" clId="Web-{53626A31-ADB6-92F4-603D-C0BD50D59B3D}" dt="2023-07-25T15:59:16.995" v="220"/>
          <ac:grpSpMkLst>
            <pc:docMk/>
            <pc:sldMk cId="3134817001" sldId="292"/>
            <ac:grpSpMk id="12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683" v="226"/>
          <ac:grpSpMkLst>
            <pc:docMk/>
            <pc:sldMk cId="3134817001" sldId="292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121" v="225"/>
          <ac:grpSpMkLst>
            <pc:docMk/>
            <pc:sldMk cId="3134817001" sldId="292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4"/>
          <ac:grpSpMkLst>
            <pc:docMk/>
            <pc:sldMk cId="3134817001" sldId="292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3"/>
          <ac:grpSpMkLst>
            <pc:docMk/>
            <pc:sldMk cId="3134817001" sldId="292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2"/>
          <ac:grpSpMkLst>
            <pc:docMk/>
            <pc:sldMk cId="3134817001" sldId="292"/>
            <ac:grpSpMk id="172" creationId="{00000000-0000-0000-0000-000000000000}"/>
          </ac:grpSpMkLst>
        </pc:grpChg>
        <pc:picChg chg="add del mod">
          <ac:chgData name="Juan Jose Taborda Nuñez" userId="S::jtabordaj@uninorte.edu.co::48845958-7cdd-4263-9df3-b5c9aa594e34" providerId="AD" clId="Web-{53626A31-ADB6-92F4-603D-C0BD50D59B3D}" dt="2023-07-25T16:02:47.238" v="242"/>
          <ac:picMkLst>
            <pc:docMk/>
            <pc:sldMk cId="3134817001" sldId="292"/>
            <ac:picMk id="2" creationId="{BE6AA5E3-9C74-B479-8C92-79FF9D3C4811}"/>
          </ac:picMkLst>
        </pc:picChg>
        <pc:picChg chg="add mod">
          <ac:chgData name="Juan Jose Taborda Nuñez" userId="S::jtabordaj@uninorte.edu.co::48845958-7cdd-4263-9df3-b5c9aa594e34" providerId="AD" clId="Web-{53626A31-ADB6-92F4-603D-C0BD50D59B3D}" dt="2023-07-25T16:11:49.976" v="248" actId="1076"/>
          <ac:picMkLst>
            <pc:docMk/>
            <pc:sldMk cId="3134817001" sldId="292"/>
            <ac:picMk id="3" creationId="{3C96F595-757A-0D61-5F32-C06CAFCD7D7B}"/>
          </ac:picMkLst>
        </pc:picChg>
        <pc:cxnChg chg="del">
          <ac:chgData name="Juan Jose Taborda Nuñez" userId="S::jtabordaj@uninorte.edu.co::48845958-7cdd-4263-9df3-b5c9aa594e34" providerId="AD" clId="Web-{53626A31-ADB6-92F4-603D-C0BD50D59B3D}" dt="2023-07-25T15:59:19.246" v="221"/>
          <ac:cxnSpMkLst>
            <pc:docMk/>
            <pc:sldMk cId="3134817001" sldId="292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41BBC375-CF74-97E2-EA62-39C28275C7FE}"/>
    <pc:docChg chg="addSld modSld sldOrd">
      <pc:chgData name="Juan Jose Taborda Nuñez" userId="S::jtabordaj@uninorte.edu.co::48845958-7cdd-4263-9df3-b5c9aa594e34" providerId="AD" clId="Web-{41BBC375-CF74-97E2-EA62-39C28275C7FE}" dt="2023-07-25T15:26:44.011" v="307" actId="20577"/>
      <pc:docMkLst>
        <pc:docMk/>
      </pc:docMkLst>
      <pc:sldChg chg="addSp delSp">
        <pc:chgData name="Juan Jose Taborda Nuñez" userId="S::jtabordaj@uninorte.edu.co::48845958-7cdd-4263-9df3-b5c9aa594e34" providerId="AD" clId="Web-{41BBC375-CF74-97E2-EA62-39C28275C7FE}" dt="2023-07-25T15:08:26.685" v="13"/>
        <pc:sldMkLst>
          <pc:docMk/>
          <pc:sldMk cId="0" sldId="258"/>
        </pc:sldMkLst>
        <pc:grpChg chg="add del">
          <ac:chgData name="Juan Jose Taborda Nuñez" userId="S::jtabordaj@uninorte.edu.co::48845958-7cdd-4263-9df3-b5c9aa594e34" providerId="AD" clId="Web-{41BBC375-CF74-97E2-EA62-39C28275C7FE}" dt="2023-07-25T15:08:26.685" v="7"/>
          <ac:grpSpMkLst>
            <pc:docMk/>
            <pc:sldMk cId="0" sldId="258"/>
            <ac:grpSpMk id="12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8"/>
          <ac:grpSpMkLst>
            <pc:docMk/>
            <pc:sldMk cId="0" sldId="258"/>
            <ac:grpSpMk id="15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9"/>
          <ac:grpSpMkLst>
            <pc:docMk/>
            <pc:sldMk cId="0" sldId="258"/>
            <ac:grpSpMk id="160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0"/>
          <ac:grpSpMkLst>
            <pc:docMk/>
            <pc:sldMk cId="0" sldId="258"/>
            <ac:grpSpMk id="164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1"/>
          <ac:grpSpMkLst>
            <pc:docMk/>
            <pc:sldMk cId="0" sldId="258"/>
            <ac:grpSpMk id="168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2"/>
          <ac:grpSpMkLst>
            <pc:docMk/>
            <pc:sldMk cId="0" sldId="258"/>
            <ac:grpSpMk id="172" creationId="{00000000-0000-0000-0000-000000000000}"/>
          </ac:grpSpMkLst>
        </pc:grpChg>
        <pc:cxnChg chg="add del">
          <ac:chgData name="Juan Jose Taborda Nuñez" userId="S::jtabordaj@uninorte.edu.co::48845958-7cdd-4263-9df3-b5c9aa594e34" providerId="AD" clId="Web-{41BBC375-CF74-97E2-EA62-39C28275C7FE}" dt="2023-07-25T15:08:26.685" v="13"/>
          <ac:cxnSpMkLst>
            <pc:docMk/>
            <pc:sldMk cId="0" sldId="258"/>
            <ac:cxnSpMk id="176" creationId="{00000000-0000-0000-0000-000000000000}"/>
          </ac:cxnSpMkLst>
        </pc:cxnChg>
      </pc:sldChg>
      <pc:sldChg chg="add ord replId">
        <pc:chgData name="Juan Jose Taborda Nuñez" userId="S::jtabordaj@uninorte.edu.co::48845958-7cdd-4263-9df3-b5c9aa594e34" providerId="AD" clId="Web-{41BBC375-CF74-97E2-EA62-39C28275C7FE}" dt="2023-07-25T15:08:33.436" v="15"/>
        <pc:sldMkLst>
          <pc:docMk/>
          <pc:sldMk cId="2084398525" sldId="290"/>
        </pc:sldMkLst>
      </pc:sldChg>
      <pc:sldChg chg="addSp delSp modSp add ord replId">
        <pc:chgData name="Juan Jose Taborda Nuñez" userId="S::jtabordaj@uninorte.edu.co::48845958-7cdd-4263-9df3-b5c9aa594e34" providerId="AD" clId="Web-{41BBC375-CF74-97E2-EA62-39C28275C7FE}" dt="2023-07-25T15:26:44.011" v="307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41BBC375-CF74-97E2-EA62-39C28275C7FE}" dt="2023-07-25T15:17:17.988" v="133" actId="20577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44.011" v="307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9:10.727" v="172" actId="20577"/>
          <ac:spMkLst>
            <pc:docMk/>
            <pc:sldMk cId="2587935894" sldId="291"/>
            <ac:spMk id="7" creationId="{1E047EE3-AEE0-3752-3275-E286671799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30.631" v="227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7:35.754" v="137" actId="20577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31.026" v="292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04.015" v="184" actId="20577"/>
          <ac:spMkLst>
            <pc:docMk/>
            <pc:sldMk cId="2587935894" sldId="291"/>
            <ac:spMk id="15" creationId="{9AE40225-78CF-4853-26FA-48B64DB5572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9.255" v="226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8:44.320" v="169" actId="20577"/>
          <ac:spMkLst>
            <pc:docMk/>
            <pc:sldMk cId="2587935894" sldId="291"/>
            <ac:spMk id="19" creationId="{6798F18E-99CC-08C1-7DFF-B7EFF67AF39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6.005" v="224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24.563" v="191" actId="20577"/>
          <ac:spMkLst>
            <pc:docMk/>
            <pc:sldMk cId="2587935894" sldId="291"/>
            <ac:spMk id="23" creationId="{7EEC9AB4-C7F2-ACDB-5FFC-0D689A6E9CE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7.849" v="225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4:21.981" v="82" actId="20577"/>
          <ac:spMkLst>
            <pc:docMk/>
            <pc:sldMk cId="2587935894" sldId="291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6:00.141" v="104" actId="20577"/>
          <ac:spMkLst>
            <pc:docMk/>
            <pc:sldMk cId="2587935894" sldId="291"/>
            <ac:spMk id="149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54.585" v="242" actId="20577"/>
          <ac:spMkLst>
            <pc:docMk/>
            <pc:sldMk cId="2587935894" sldId="291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37.003" v="198" actId="20577"/>
          <ac:spMkLst>
            <pc:docMk/>
            <pc:sldMk cId="2587935894" sldId="291"/>
            <ac:spMk id="153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47.082" v="207" actId="20577"/>
          <ac:spMkLst>
            <pc:docMk/>
            <pc:sldMk cId="2587935894" sldId="291"/>
            <ac:spMk id="154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20.815" v="196"/>
          <ac:spMkLst>
            <pc:docMk/>
            <pc:sldMk cId="2587935894" sldId="291"/>
            <ac:spMk id="155" creationId="{00000000-0000-0000-0000-000000000000}"/>
          </ac:spMkLst>
        </pc:spChg>
        <pc:grpChg chg="add mod">
          <ac:chgData name="Juan Jose Taborda Nuñez" userId="S::jtabordaj@uninorte.edu.co::48845958-7cdd-4263-9df3-b5c9aa594e34" providerId="AD" clId="Web-{41BBC375-CF74-97E2-EA62-39C28275C7FE}" dt="2023-07-25T15:17:53.005" v="139" actId="1076"/>
          <ac:grpSpMkLst>
            <pc:docMk/>
            <pc:sldMk cId="2587935894" sldId="291"/>
            <ac:grpSpMk id="2" creationId="{5F4827C2-4521-0798-10A4-96B53C91178A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58" v="193" actId="1076"/>
          <ac:grpSpMkLst>
            <pc:docMk/>
            <pc:sldMk cId="2587935894" sldId="291"/>
            <ac:grpSpMk id="6" creationId="{90E1DAB5-880D-1658-391F-4AC9FC397752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7:59.896" v="140" actId="1076"/>
          <ac:grpSpMkLst>
            <pc:docMk/>
            <pc:sldMk cId="2587935894" sldId="291"/>
            <ac:grpSpMk id="10" creationId="{F8090B30-7F75-1BAA-819A-4656B86CE920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74" v="194" actId="1076"/>
          <ac:grpSpMkLst>
            <pc:docMk/>
            <pc:sldMk cId="2587935894" sldId="291"/>
            <ac:grpSpMk id="14" creationId="{50CA73C6-8127-631A-5DE1-178807BC1403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8:01.818" v="141" actId="1076"/>
          <ac:grpSpMkLst>
            <pc:docMk/>
            <pc:sldMk cId="2587935894" sldId="291"/>
            <ac:grpSpMk id="18" creationId="{C55952EB-D20B-AE67-2D38-CC809375CEDC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205" v="195" actId="1076"/>
          <ac:grpSpMkLst>
            <pc:docMk/>
            <pc:sldMk cId="2587935894" sldId="291"/>
            <ac:grpSpMk id="22" creationId="{B9FA2FA3-47B8-DEB9-AD21-744244FEC557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7.108" v="41"/>
          <ac:grpSpMkLst>
            <pc:docMk/>
            <pc:sldMk cId="2587935894" sldId="291"/>
            <ac:grpSpMk id="126" creationId="{00000000-0000-0000-0000-000000000000}"/>
          </ac:grpSpMkLst>
        </pc:grpChg>
        <pc:grpChg chg="mod">
          <ac:chgData name="Juan Jose Taborda Nuñez" userId="S::jtabordaj@uninorte.edu.co::48845958-7cdd-4263-9df3-b5c9aa594e34" providerId="AD" clId="Web-{41BBC375-CF74-97E2-EA62-39C28275C7FE}" dt="2023-07-25T15:13:33.276" v="58" actId="1076"/>
          <ac:grpSpMkLst>
            <pc:docMk/>
            <pc:sldMk cId="2587935894" sldId="291"/>
            <ac:grpSpMk id="148" creationId="{00000000-0000-0000-0000-000000000000}"/>
          </ac:grpSpMkLst>
        </pc:grpChg>
        <pc:grpChg chg="del mod">
          <ac:chgData name="Juan Jose Taborda Nuñez" userId="S::jtabordaj@uninorte.edu.co::48845958-7cdd-4263-9df3-b5c9aa594e34" providerId="AD" clId="Web-{41BBC375-CF74-97E2-EA62-39C28275C7FE}" dt="2023-07-25T15:23:52.988" v="208"/>
          <ac:grpSpMkLst>
            <pc:docMk/>
            <pc:sldMk cId="2587935894" sldId="291"/>
            <ac:grpSpMk id="152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40"/>
          <ac:grpSpMkLst>
            <pc:docMk/>
            <pc:sldMk cId="2587935894" sldId="291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9"/>
          <ac:grpSpMkLst>
            <pc:docMk/>
            <pc:sldMk cId="2587935894" sldId="291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8"/>
          <ac:grpSpMkLst>
            <pc:docMk/>
            <pc:sldMk cId="2587935894" sldId="291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7"/>
          <ac:grpSpMkLst>
            <pc:docMk/>
            <pc:sldMk cId="2587935894" sldId="291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6"/>
          <ac:grpSpMkLst>
            <pc:docMk/>
            <pc:sldMk cId="2587935894" sldId="291"/>
            <ac:grpSpMk id="172" creationId="{00000000-0000-0000-0000-000000000000}"/>
          </ac:grpSpMkLst>
        </pc:grpChg>
        <pc:cxnChg chg="del">
          <ac:chgData name="Juan Jose Taborda Nuñez" userId="S::jtabordaj@uninorte.edu.co::48845958-7cdd-4263-9df3-b5c9aa594e34" providerId="AD" clId="Web-{41BBC375-CF74-97E2-EA62-39C28275C7FE}" dt="2023-07-25T15:08:53.686" v="35"/>
          <ac:cxnSpMkLst>
            <pc:docMk/>
            <pc:sldMk cId="2587935894" sldId="291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B51B6E37-E33F-1417-C69E-D27413E87E9B}"/>
    <pc:docChg chg="modSld">
      <pc:chgData name="Juan Jose Taborda Nuñez" userId="S::jtabordaj@uninorte.edu.co::48845958-7cdd-4263-9df3-b5c9aa594e34" providerId="AD" clId="Web-{B51B6E37-E33F-1417-C69E-D27413E87E9B}" dt="2023-07-25T15:30:05.531" v="45" actId="20577"/>
      <pc:docMkLst>
        <pc:docMk/>
      </pc:docMkLst>
      <pc:sldChg chg="modSp">
        <pc:chgData name="Juan Jose Taborda Nuñez" userId="S::jtabordaj@uninorte.edu.co::48845958-7cdd-4263-9df3-b5c9aa594e34" providerId="AD" clId="Web-{B51B6E37-E33F-1417-C69E-D27413E87E9B}" dt="2023-07-25T15:30:05.531" v="45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B51B6E37-E33F-1417-C69E-D27413E87E9B}" dt="2023-07-25T15:29:58.765" v="4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7:23.679" v="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9:52.124" v="33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30:05.531" v="45" actId="20577"/>
          <ac:spMkLst>
            <pc:docMk/>
            <pc:sldMk cId="2587935894" sldId="291"/>
            <ac:spMk id="1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378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18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52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790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750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5159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0917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bb4d846c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bb4d846c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815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2777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3657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246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540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50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02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02380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b8bef9c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ab8bef9c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426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2958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1643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3214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587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647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76169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5731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31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486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10050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6144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1756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b8bef9c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ab8bef9c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2362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7583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2404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888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61772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8bef9c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8bef9c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6196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54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851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22a4a535_2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22a4a535_2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5436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0737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a22a4a535_2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a22a4a535_2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602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bb4d846c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bb4d846c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235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ab8bef9c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ab8bef9c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61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3775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4687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47108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14084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a22a4a535_2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a22a4a535_2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0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0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a22a4a535_2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a22a4a535_2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2802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a22a4a535_2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a22a4a535_2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9158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2877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ab8bef9c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ab8bef9c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92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a22a4a535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a22a4a535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098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ab8bef9c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ab8bef9c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5321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cb5e294cb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cb5e294cb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24775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a22a4a535_2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a22a4a535_2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648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a22a4a535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a22a4a535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75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cb5e294cb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cb5e294cb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3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5234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cb5e294cb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cb5e294cb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46157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a22a4a535_2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a22a4a535_2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12614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a22a4a535_2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a22a4a535_2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3573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bb4d846c5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bb4d846c5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782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cb5e294cb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cb5e294cb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9889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8a22a4a535_2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8a22a4a535_2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81268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8a22a4a535_2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8a22a4a535_2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88174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8a22a4a535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8a22a4a535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74973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8a22a4a535_2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8a22a4a535_2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42645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SLIDES_API161946673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SLIDES_API161946673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52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289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SLIDES_API161946673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SLIDES_API161946673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9582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8e719bf37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8e719bf37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75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5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4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4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0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3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9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17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90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77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12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74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5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7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8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3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2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5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91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816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6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0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7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9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1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553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58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89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693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21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2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818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584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65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3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12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1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46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416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15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026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05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44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15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2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03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18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13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178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59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28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643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071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50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644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85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3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328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5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418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185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83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70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9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606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28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55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340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985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43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59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74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3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6022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0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047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56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54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724988" y="947725"/>
            <a:ext cx="56940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title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42240" y="70737"/>
            <a:ext cx="900175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solidFill>
                  <a:schemeClr val="dk1"/>
                </a:solidFill>
              </a:rPr>
              <a:t>Los estratos mas altos consumen mas energía </a:t>
            </a:r>
            <a:endParaRPr lang="es-CO" sz="2400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532203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mediana de consumo en estratos 1 y 2 es la mas baja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25% mas bajo del estrato 6 consume mas que el 75% mas alto de los estratos 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55283"/>
            <a:ext cx="353220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3403336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tienen medianas de consumo mas altas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valores de 114, 133 y 237 kW/h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547244" cy="1288777"/>
            <a:chOff x="698323" y="2929813"/>
            <a:chExt cx="3357474" cy="1288777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consumo en estrato 1 es de los mas variados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70190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desviación estándar del consumo promedio es de 974 kW/h, solo superada ligeramente por el estrato 5 (1005 </a:t>
              </a:r>
              <a:r>
                <a:rPr lang="es-CO" sz="1200" dirty="0" err="1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/H).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38" y="945792"/>
            <a:ext cx="5289060" cy="4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0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Los estratos 1 y 2 encabezan en numero de suscriptores</a:t>
            </a:r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4132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394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6060033" y="4980940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estrato*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" y="978568"/>
            <a:ext cx="5216606" cy="4124403"/>
          </a:xfrm>
          <a:prstGeom prst="rect">
            <a:avLst/>
          </a:prstGeom>
        </p:spPr>
      </p:pic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18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 mas suscriptores, se consume mas energía</a:t>
            </a:r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7200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5182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6060033" y="4980940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" y="928960"/>
            <a:ext cx="5330613" cy="4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45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El valor del consumo sigue un patrón similar a lo anterior</a:t>
            </a:r>
          </a:p>
        </p:txBody>
      </p:sp>
      <p:grpSp>
        <p:nvGrpSpPr>
          <p:cNvPr id="54" name="Google Shape;148;p17"/>
          <p:cNvGrpSpPr/>
          <p:nvPr/>
        </p:nvGrpSpPr>
        <p:grpSpPr>
          <a:xfrm>
            <a:off x="161292" y="1200994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consumido, un mayor numero de suscriptores aumenta el valor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61292" y="2781458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3</a:t>
              </a: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4, 5 y 6 se ubican muy por debajo de los valores para los estratos 1, 2 y 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estrato*</a:t>
            </a:r>
            <a:endParaRPr lang="es-MX" sz="12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0" y="4931996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87" y="858683"/>
            <a:ext cx="5250922" cy="41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7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municipio 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4271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186802"/>
              <a:ext cx="398100" cy="2521023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46855"/>
            <a:ext cx="1257600" cy="2936050"/>
            <a:chOff x="3058500" y="1186800"/>
            <a:chExt cx="1257600" cy="2936050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622496"/>
              <a:ext cx="398100" cy="2085429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4640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3005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456622"/>
              <a:ext cx="398100" cy="1251502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234747"/>
              <a:ext cx="398100" cy="47312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1168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99303"/>
              <a:ext cx="398100" cy="208572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529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528419"/>
              <a:ext cx="398100" cy="179456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465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402285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Los estratos bajos y medios facturan variadamente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05298" y="876530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4271 y 4640 comparado con 3005 y 1168 de estratos 3 y 4, o 529 y 465 de estratos 5 y 6</a:t>
              </a:r>
              <a:endParaRPr lang="es-ES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5160" y="2151538"/>
            <a:ext cx="3217115" cy="1210026"/>
            <a:chOff x="712293" y="2929813"/>
            <a:chExt cx="3281441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2, 3 y 4 están mas dispersos</a:t>
              </a:r>
              <a:endParaRPr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3" y="359143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ES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coeficientes de variación crecen considerablemente a partir del estrato 3.</a:t>
              </a:r>
              <a:endParaRPr lang="es-ES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94" y="999395"/>
            <a:ext cx="5289659" cy="4068730"/>
          </a:xfrm>
          <a:prstGeom prst="rect">
            <a:avLst/>
          </a:prstGeom>
        </p:spPr>
      </p:pic>
      <p:grpSp>
        <p:nvGrpSpPr>
          <p:cNvPr id="17" name="Google Shape;152;p17"/>
          <p:cNvGrpSpPr/>
          <p:nvPr/>
        </p:nvGrpSpPr>
        <p:grpSpPr>
          <a:xfrm>
            <a:off x="205300" y="3486274"/>
            <a:ext cx="3206976" cy="1261164"/>
            <a:chOff x="698324" y="2929813"/>
            <a:chExt cx="3206977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Además, los estratos 4, 5 y 6 están más sesgados</a:t>
              </a:r>
              <a:endParaRPr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4" y="3642577"/>
              <a:ext cx="320697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ES" sz="120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Kurtosis </a:t>
              </a:r>
              <a:r>
                <a:rPr lang="es-CO" sz="1200">
                  <a:solidFill>
                    <a:schemeClr val="bg2"/>
                  </a:solidFill>
                </a:rPr>
                <a:t>cercana a 3 </a:t>
              </a:r>
              <a:r>
                <a:rPr lang="es-ES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y asimetría cercana a 4 denotan facturación similar.</a:t>
              </a:r>
              <a:endParaRPr lang="es-ES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0" y="4975792"/>
            <a:ext cx="23567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</a:t>
            </a:r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Total facturado por estrato*</a:t>
            </a:r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3134817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08459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La variación en facturación crece considerablemente, aunque la desviación disminuya</a:t>
            </a:r>
            <a:endParaRPr dirty="0"/>
          </a:p>
        </p:txBody>
      </p:sp>
      <p:grpSp>
        <p:nvGrpSpPr>
          <p:cNvPr id="347" name="Google Shape;347;p21"/>
          <p:cNvGrpSpPr/>
          <p:nvPr/>
        </p:nvGrpSpPr>
        <p:grpSpPr>
          <a:xfrm>
            <a:off x="934039" y="3100538"/>
            <a:ext cx="5815862" cy="367947"/>
            <a:chOff x="1096599" y="3182123"/>
            <a:chExt cx="5815862" cy="367947"/>
          </a:xfrm>
        </p:grpSpPr>
        <p:sp>
          <p:nvSpPr>
            <p:cNvPr id="348" name="Google Shape;348;p21"/>
            <p:cNvSpPr/>
            <p:nvPr/>
          </p:nvSpPr>
          <p:spPr>
            <a:xfrm>
              <a:off x="2401549" y="328564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2401548" y="3268804"/>
              <a:ext cx="2475251" cy="21754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4783405" y="3182123"/>
              <a:ext cx="357600" cy="3576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2" name="Google Shape;352;p21"/>
            <p:cNvSpPr txBox="1"/>
            <p:nvPr/>
          </p:nvSpPr>
          <p:spPr>
            <a:xfrm>
              <a:off x="5953361" y="322187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9.5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54" name="Google Shape;354;p21"/>
          <p:cNvGrpSpPr/>
          <p:nvPr/>
        </p:nvGrpSpPr>
        <p:grpSpPr>
          <a:xfrm>
            <a:off x="934039" y="2604231"/>
            <a:ext cx="5815862" cy="357600"/>
            <a:chOff x="1096599" y="2588794"/>
            <a:chExt cx="5815862" cy="357600"/>
          </a:xfrm>
        </p:grpSpPr>
        <p:sp>
          <p:nvSpPr>
            <p:cNvPr id="355" name="Google Shape;355;p21"/>
            <p:cNvSpPr/>
            <p:nvPr/>
          </p:nvSpPr>
          <p:spPr>
            <a:xfrm>
              <a:off x="2401549" y="265336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401549" y="2653366"/>
              <a:ext cx="1953704" cy="22595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176453" y="2588794"/>
              <a:ext cx="357600" cy="3576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9" name="Google Shape;359;p21"/>
            <p:cNvSpPr txBox="1"/>
            <p:nvPr/>
          </p:nvSpPr>
          <p:spPr>
            <a:xfrm>
              <a:off x="5953361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8.9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61" name="Google Shape;361;p21"/>
          <p:cNvGrpSpPr/>
          <p:nvPr/>
        </p:nvGrpSpPr>
        <p:grpSpPr>
          <a:xfrm>
            <a:off x="934039" y="2057013"/>
            <a:ext cx="5815862" cy="357745"/>
            <a:chOff x="1096599" y="1927765"/>
            <a:chExt cx="5815862" cy="357745"/>
          </a:xfrm>
        </p:grpSpPr>
        <p:sp>
          <p:nvSpPr>
            <p:cNvPr id="362" name="Google Shape;362;p21"/>
            <p:cNvSpPr/>
            <p:nvPr/>
          </p:nvSpPr>
          <p:spPr>
            <a:xfrm>
              <a:off x="2401549" y="202108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401550" y="2021088"/>
              <a:ext cx="998663" cy="21754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3283296" y="1927765"/>
              <a:ext cx="357600" cy="3576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66" name="Google Shape;366;p21"/>
            <p:cNvSpPr txBox="1"/>
            <p:nvPr/>
          </p:nvSpPr>
          <p:spPr>
            <a:xfrm>
              <a:off x="5953361" y="195731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5.7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68" name="Google Shape;368;p21"/>
          <p:cNvGrpSpPr/>
          <p:nvPr/>
        </p:nvGrpSpPr>
        <p:grpSpPr>
          <a:xfrm>
            <a:off x="934039" y="1553443"/>
            <a:ext cx="5815862" cy="376605"/>
            <a:chOff x="1096599" y="1294919"/>
            <a:chExt cx="5815862" cy="376605"/>
          </a:xfrm>
        </p:grpSpPr>
        <p:sp>
          <p:nvSpPr>
            <p:cNvPr id="369" name="Google Shape;369;p21"/>
            <p:cNvSpPr/>
            <p:nvPr/>
          </p:nvSpPr>
          <p:spPr>
            <a:xfrm>
              <a:off x="2401549" y="138880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2401550" y="1388806"/>
              <a:ext cx="506587" cy="21412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2780922" y="1294919"/>
              <a:ext cx="357600" cy="3576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3" name="Google Shape;373;p21"/>
            <p:cNvSpPr txBox="1"/>
            <p:nvPr/>
          </p:nvSpPr>
          <p:spPr>
            <a:xfrm>
              <a:off x="5953361" y="134332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3.6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934039" y="3622010"/>
            <a:ext cx="5866373" cy="376697"/>
            <a:chOff x="1096599" y="3805653"/>
            <a:chExt cx="5866373" cy="376697"/>
          </a:xfrm>
        </p:grpSpPr>
        <p:sp>
          <p:nvSpPr>
            <p:cNvPr id="376" name="Google Shape;376;p21"/>
            <p:cNvSpPr/>
            <p:nvPr/>
          </p:nvSpPr>
          <p:spPr>
            <a:xfrm>
              <a:off x="2401549" y="391792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401549" y="3917927"/>
              <a:ext cx="2850000" cy="20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5159449" y="3824750"/>
              <a:ext cx="357600" cy="3576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9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0" name="Google Shape;380;p21"/>
            <p:cNvSpPr txBox="1"/>
            <p:nvPr/>
          </p:nvSpPr>
          <p:spPr>
            <a:xfrm>
              <a:off x="6003872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10.4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46" name="Google Shape;374;p21"/>
          <p:cNvSpPr txBox="1"/>
          <p:nvPr/>
        </p:nvSpPr>
        <p:spPr>
          <a:xfrm>
            <a:off x="5841312" y="1034669"/>
            <a:ext cx="100245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Coef. Var. 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74;p21"/>
          <p:cNvSpPr txBox="1"/>
          <p:nvPr/>
        </p:nvSpPr>
        <p:spPr>
          <a:xfrm>
            <a:off x="7104124" y="1028681"/>
            <a:ext cx="100245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Std. Dev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" name="Google Shape;375;p21"/>
          <p:cNvGrpSpPr/>
          <p:nvPr/>
        </p:nvGrpSpPr>
        <p:grpSpPr>
          <a:xfrm>
            <a:off x="934039" y="4132015"/>
            <a:ext cx="5866373" cy="376697"/>
            <a:chOff x="1096599" y="3805653"/>
            <a:chExt cx="5866373" cy="376697"/>
          </a:xfrm>
        </p:grpSpPr>
        <p:sp>
          <p:nvSpPr>
            <p:cNvPr id="49" name="Google Shape;376;p21"/>
            <p:cNvSpPr/>
            <p:nvPr/>
          </p:nvSpPr>
          <p:spPr>
            <a:xfrm>
              <a:off x="2401549" y="391792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21"/>
            <p:cNvSpPr/>
            <p:nvPr/>
          </p:nvSpPr>
          <p:spPr>
            <a:xfrm>
              <a:off x="2401549" y="3917927"/>
              <a:ext cx="3115500" cy="20070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8;p21"/>
            <p:cNvSpPr/>
            <p:nvPr/>
          </p:nvSpPr>
          <p:spPr>
            <a:xfrm>
              <a:off x="5448911" y="3824750"/>
              <a:ext cx="357600" cy="357600"/>
            </a:xfrm>
            <a:prstGeom prst="ellipse">
              <a:avLst/>
            </a:prstGeom>
            <a:solidFill>
              <a:srgbClr val="9EAEF7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2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" name="Google Shape;380;p21"/>
            <p:cNvSpPr txBox="1"/>
            <p:nvPr/>
          </p:nvSpPr>
          <p:spPr>
            <a:xfrm>
              <a:off x="6003872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11.8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4" name="Google Shape;373;p21"/>
          <p:cNvSpPr txBox="1"/>
          <p:nvPr/>
        </p:nvSpPr>
        <p:spPr>
          <a:xfrm>
            <a:off x="7147491" y="1590290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15646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366;p21"/>
          <p:cNvSpPr txBox="1"/>
          <p:nvPr/>
        </p:nvSpPr>
        <p:spPr>
          <a:xfrm>
            <a:off x="7147491" y="2071713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26618</a:t>
            </a:r>
            <a:endParaRPr sz="1800" dirty="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359;p21"/>
          <p:cNvSpPr txBox="1"/>
          <p:nvPr/>
        </p:nvSpPr>
        <p:spPr>
          <a:xfrm>
            <a:off x="7147491" y="2604231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26931</a:t>
            </a:r>
            <a:endParaRPr sz="1800" dirty="0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352;p21"/>
          <p:cNvSpPr txBox="1"/>
          <p:nvPr/>
        </p:nvSpPr>
        <p:spPr>
          <a:xfrm>
            <a:off x="7147491" y="3136749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rPr>
              <a:t>11161</a:t>
            </a:r>
            <a:endParaRPr sz="1800" dirty="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" name="Google Shape;380;p21"/>
          <p:cNvSpPr txBox="1"/>
          <p:nvPr/>
        </p:nvSpPr>
        <p:spPr>
          <a:xfrm>
            <a:off x="7147476" y="3670507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5524</a:t>
            </a:r>
            <a:endParaRPr sz="1800" dirty="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" name="Google Shape;380;p21"/>
          <p:cNvSpPr txBox="1"/>
          <p:nvPr/>
        </p:nvSpPr>
        <p:spPr>
          <a:xfrm>
            <a:off x="7147476" y="4165812"/>
            <a:ext cx="959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5483</a:t>
            </a:r>
            <a:endParaRPr sz="1800" dirty="0">
              <a:solidFill>
                <a:schemeClr val="accent6">
                  <a:lumMod val="25000"/>
                  <a:lumOff val="7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78397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Los estratos mas altos consumen mas energía</a:t>
            </a:r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Mas alta que en 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212%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Mas alta que en 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106%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Mas alta que en 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285%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Mas alta que en 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163%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3" name="Imagen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4" y="1005998"/>
            <a:ext cx="5132470" cy="4057881"/>
          </a:xfrm>
          <a:prstGeom prst="rect">
            <a:avLst/>
          </a:prstGeom>
        </p:spPr>
      </p:pic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La mediana de consumo en el estrato 6 es</a:t>
            </a:r>
            <a:r>
              <a: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Mas alta que en estrato 5</a:t>
              </a: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23%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8" name="Google Shape;662;p29"/>
          <p:cNvSpPr txBox="1"/>
          <p:nvPr/>
        </p:nvSpPr>
        <p:spPr>
          <a:xfrm>
            <a:off x="6060033" y="4307845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-CO" sz="12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75% mas alto </a:t>
            </a: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en los estratos 1 y 2 consume kW/h cercanos al </a:t>
            </a:r>
            <a:r>
              <a:rPr lang="es-CO" sz="12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25% mas bajo</a:t>
            </a: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en el estrato 6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6060033" y="4980940"/>
            <a:ext cx="23567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79957" y="629430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promedio por estrato*</a:t>
            </a:r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1387209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01600" y="50107"/>
            <a:ext cx="887984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Mayor consumo de estratos altos, mayor su factura promedio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72" y="939669"/>
            <a:ext cx="5317068" cy="4203831"/>
          </a:xfrm>
          <a:prstGeom prst="rect">
            <a:avLst/>
          </a:prstGeom>
        </p:spPr>
      </p:pic>
      <p:grpSp>
        <p:nvGrpSpPr>
          <p:cNvPr id="54" name="Google Shape;148;p17"/>
          <p:cNvGrpSpPr/>
          <p:nvPr/>
        </p:nvGrpSpPr>
        <p:grpSpPr>
          <a:xfrm>
            <a:off x="161293" y="1506450"/>
            <a:ext cx="3276462" cy="1179761"/>
            <a:chOff x="696661" y="1563888"/>
            <a:chExt cx="3558293" cy="117976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6661" y="1815157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 promedio muestra una tendencia ascendente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Conforme aumenta el estrato, la factura se hace más costosa.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61292" y="2781458"/>
            <a:ext cx="3276463" cy="1210026"/>
            <a:chOff x="712293" y="2929813"/>
            <a:chExt cx="3341974" cy="121002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la dispersión del precio de la factura va en dirección opuesta</a:t>
              </a: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59143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estratos 1, 2 y 3 pagan facturas mas variadas que los estratos 4,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07167" y="481200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Factura promedio por estrato*</a:t>
            </a:r>
            <a:endParaRPr lang="es-MX" sz="12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0" y="4931996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</p:spTree>
    <p:extLst>
      <p:ext uri="{BB962C8B-B14F-4D97-AF65-F5344CB8AC3E}">
        <p14:creationId xmlns:p14="http://schemas.microsoft.com/office/powerpoint/2010/main" val="17607394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430770" y="320675"/>
            <a:ext cx="827605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Una factura promedio en la mitad de la distribución de estrato 6 equivale a:</a:t>
            </a:r>
            <a:endParaRPr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48139" y="2088599"/>
            <a:ext cx="1451507" cy="2261350"/>
            <a:chOff x="1677686" y="1726763"/>
            <a:chExt cx="1719826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7745442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77686" y="3415415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4894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/>
          <p:cNvSpPr/>
          <p:nvPr/>
        </p:nvSpPr>
        <p:spPr>
          <a:xfrm>
            <a:off x="1437166" y="2759687"/>
            <a:ext cx="68915" cy="220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90" name="Google Shape;1472;p18"/>
          <p:cNvGrpSpPr/>
          <p:nvPr/>
        </p:nvGrpSpPr>
        <p:grpSpPr>
          <a:xfrm>
            <a:off x="2786389" y="2439204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947" y="2758707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52778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No todos pagan lo mismo por un kW</a:t>
            </a:r>
            <a:r>
              <a:rPr lang="en-US" dirty="0"/>
              <a:t>/h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657832" y="1575634"/>
            <a:ext cx="3206977" cy="1111224"/>
            <a:chOff x="707309" y="1563888"/>
            <a:chExt cx="3368237" cy="1111224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9" y="1770466"/>
              <a:ext cx="3146298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bajos pagan más</a:t>
              </a: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promedio del valor del kW/h en estratos 1, 2 y 3 es superior a aquel en estratos 4, 5 y 6</a:t>
              </a: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647694" y="2850642"/>
            <a:ext cx="3217115" cy="1210026"/>
            <a:chOff x="712293" y="2929813"/>
            <a:chExt cx="3281441" cy="121002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mas uniformes</a:t>
              </a: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2293" y="359143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distribuciones que hacen contraste con la multimodalidad de estratos 1, 2 y 3</a:t>
              </a: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26994"/>
            <a:ext cx="5189740" cy="4103162"/>
          </a:xfrm>
          <a:prstGeom prst="rect">
            <a:avLst/>
          </a:prstGeom>
        </p:spPr>
      </p:pic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Tarifa promedio por estrato*</a:t>
            </a:r>
            <a:endParaRPr lang="es-MX" sz="12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060033" y="4980940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</p:spTree>
    <p:extLst>
      <p:ext uri="{BB962C8B-B14F-4D97-AF65-F5344CB8AC3E}">
        <p14:creationId xmlns:p14="http://schemas.microsoft.com/office/powerpoint/2010/main" val="144770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A mayor consumo, mas costosa es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05" y="1350947"/>
            <a:ext cx="3388753" cy="1163985"/>
            <a:chOff x="693505" y="1362389"/>
            <a:chExt cx="3794312" cy="142141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pagan las facturas mas baratas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4422" y="2235404"/>
              <a:ext cx="379339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35 y 39 mil pesos, en comparación con 76 y 143 mil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3048" y="1362389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08706" y="2885897"/>
            <a:ext cx="3388752" cy="1203970"/>
            <a:chOff x="712723" y="2870772"/>
            <a:chExt cx="3563643" cy="147024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pagan las facturas mas variadas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Las desviaciones estándar en estratos 1 y 5 son las mas altas entre estratos, similar al promedio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870772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970408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8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promedio en: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868228"/>
                <a:ext cx="270894" cy="94929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$ 580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912387"/>
                <a:ext cx="270880" cy="1904834"/>
              </a:xfrm>
              <a:prstGeom prst="roundRect">
                <a:avLst>
                  <a:gd name="adj" fmla="val 47794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$ 612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438099"/>
                <a:ext cx="270889" cy="13792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$ 601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715244"/>
                <a:ext cx="270890" cy="195882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$ 616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2108423"/>
                <a:ext cx="270910" cy="170908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$ 606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5" y="1199512"/>
              <a:ext cx="307147" cy="2525539"/>
              <a:chOff x="3433300" y="1590200"/>
              <a:chExt cx="270901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59137"/>
                <a:ext cx="270898" cy="1158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$ 599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7403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para la mediana de la distribución en: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868228"/>
                <a:ext cx="270894" cy="94929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$ 585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545631"/>
                <a:ext cx="270885" cy="127171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$ 594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$ 601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$ 601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68227"/>
                <a:ext cx="270897" cy="94930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$ 585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656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537862" y="192300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Como se comporta la tendencia entre 2021 y 2022</a:t>
            </a:r>
            <a:endParaRPr dirty="0"/>
          </a:p>
        </p:txBody>
      </p:sp>
      <p:grpSp>
        <p:nvGrpSpPr>
          <p:cNvPr id="24" name="Google Shape;148;p17"/>
          <p:cNvGrpSpPr/>
          <p:nvPr/>
        </p:nvGrpSpPr>
        <p:grpSpPr>
          <a:xfrm>
            <a:off x="4745614" y="2803437"/>
            <a:ext cx="1772700" cy="427487"/>
            <a:chOff x="710275" y="1563888"/>
            <a:chExt cx="1772700" cy="427487"/>
          </a:xfrm>
        </p:grpSpPr>
        <p:sp>
          <p:nvSpPr>
            <p:cNvPr id="25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27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506546" y="1527025"/>
            <a:ext cx="2239793" cy="1000243"/>
            <a:chOff x="682732" y="1563888"/>
            <a:chExt cx="2239793" cy="1000243"/>
          </a:xfrm>
        </p:grpSpPr>
        <p:sp>
          <p:nvSpPr>
            <p:cNvPr id="29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0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682732" y="201573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consumo promedio</a:t>
              </a:r>
              <a:endParaRPr lang="es-CO" dirty="0"/>
            </a:p>
          </p:txBody>
        </p:sp>
        <p:sp>
          <p:nvSpPr>
            <p:cNvPr id="31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07866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919280" y="2803437"/>
            <a:ext cx="1827784" cy="967362"/>
            <a:chOff x="710275" y="2929813"/>
            <a:chExt cx="1827784" cy="967362"/>
          </a:xfrm>
        </p:grpSpPr>
        <p:sp>
          <p:nvSpPr>
            <p:cNvPr id="33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4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5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65228" y="1527025"/>
            <a:ext cx="2170571" cy="1057987"/>
            <a:chOff x="668960" y="1563888"/>
            <a:chExt cx="2170571" cy="1057987"/>
          </a:xfrm>
        </p:grpSpPr>
        <p:sp>
          <p:nvSpPr>
            <p:cNvPr id="37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8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facturación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9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59989" y="2803437"/>
            <a:ext cx="1772700" cy="967362"/>
            <a:chOff x="710275" y="2929813"/>
            <a:chExt cx="1772700" cy="967362"/>
          </a:xfrm>
        </p:grpSpPr>
        <p:sp>
          <p:nvSpPr>
            <p:cNvPr id="41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2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el total consumido 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3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solidFill>
                <a:srgbClr val="1E35A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65226" y="1527025"/>
            <a:ext cx="1772700" cy="967362"/>
            <a:chOff x="710275" y="1563888"/>
            <a:chExt cx="1772700" cy="967362"/>
          </a:xfrm>
        </p:grpSpPr>
        <p:sp>
          <p:nvSpPr>
            <p:cNvPr id="45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6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Sin cambios de tarifa promedio</a:t>
              </a:r>
              <a:endParaRPr lang="es-ES" dirty="0"/>
            </a:p>
          </p:txBody>
        </p:sp>
        <p:sp>
          <p:nvSpPr>
            <p:cNvPr id="47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631239" y="2803437"/>
            <a:ext cx="2213374" cy="967362"/>
            <a:chOff x="710275" y="2929813"/>
            <a:chExt cx="2213374" cy="967362"/>
          </a:xfrm>
        </p:grpSpPr>
        <p:sp>
          <p:nvSpPr>
            <p:cNvPr id="49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0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51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150;p17">
            <a:extLst>
              <a:ext uri="{FF2B5EF4-FFF2-40B4-BE49-F238E27FC236}">
                <a16:creationId xmlns="" xmlns:a16="http://schemas.microsoft.com/office/drawing/2014/main" id="{45C46D60-9D5A-9B4E-2A25-96C657352A99}"/>
              </a:ext>
            </a:extLst>
          </p:cNvPr>
          <p:cNvSpPr txBox="1"/>
          <p:nvPr/>
        </p:nvSpPr>
        <p:spPr>
          <a:xfrm>
            <a:off x="4745614" y="3230924"/>
            <a:ext cx="193201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1200" dirty="0" smtClean="0">
                <a:solidFill>
                  <a:srgbClr val="434343"/>
                </a:solidFill>
              </a:rPr>
              <a:t>Sin cambios significativos del total facturado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445240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En 2022 se consumió menos energía por estrato</a:t>
            </a:r>
            <a:endParaRPr lang="es-CO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5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5503073" y="4980940"/>
            <a:ext cx="35762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652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6" y="963812"/>
            <a:ext cx="5197707" cy="4109461"/>
          </a:xfrm>
          <a:prstGeom prst="rect">
            <a:avLst/>
          </a:prstGeom>
        </p:spPr>
      </p:pic>
      <p:sp>
        <p:nvSpPr>
          <p:cNvPr id="33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-17 %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-13 %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-13 %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12376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-1" y="102182"/>
            <a:ext cx="936074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valor monetario del consumo tuvo ligeras variaciones, excepto en estrato 1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61292" y="1200994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del 2 al 6 tuvieron pequeñas fluctuaciones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uno y cuatro puntos porcentuales mas que en 2021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61292" y="2781458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Sin embargo, el estrato 1 fue el que mas vario en su valor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Consumiendo aproximadamente siete puntos porcentuales menos que en 2021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estrato*</a:t>
            </a:r>
            <a:endParaRPr lang="es-MX" sz="12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0" y="4931996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79" y="854361"/>
            <a:ext cx="5391021" cy="42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005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consumo promedio retrocedió en 2022</a:t>
            </a:r>
            <a:endParaRPr lang="es-CO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838967" y="4958834"/>
            <a:ext cx="23567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79957" y="629430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promedio por estrato*</a:t>
            </a:r>
            <a:endParaRPr lang="es-MX" sz="1200" b="1" dirty="0"/>
          </a:p>
        </p:txBody>
      </p:sp>
      <p:grpSp>
        <p:nvGrpSpPr>
          <p:cNvPr id="23" name="Google Shape;148;p17"/>
          <p:cNvGrpSpPr/>
          <p:nvPr/>
        </p:nvGrpSpPr>
        <p:grpSpPr>
          <a:xfrm>
            <a:off x="5691698" y="1110032"/>
            <a:ext cx="3206977" cy="1179761"/>
            <a:chOff x="707309" y="1563888"/>
            <a:chExt cx="3368237" cy="1179761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Casi todos los estratos consumieron menos </a:t>
              </a: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Solo el estrato 6 presentó un ligero aumento en su consumo</a:t>
              </a:r>
              <a:endParaRPr lang="es-ES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152;p17"/>
          <p:cNvGrpSpPr/>
          <p:nvPr/>
        </p:nvGrpSpPr>
        <p:grpSpPr>
          <a:xfrm>
            <a:off x="5681560" y="2385040"/>
            <a:ext cx="3217115" cy="1210026"/>
            <a:chOff x="712293" y="2929813"/>
            <a:chExt cx="3281441" cy="1210026"/>
          </a:xfrm>
        </p:grpSpPr>
        <p:sp>
          <p:nvSpPr>
            <p:cNvPr id="28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moderaron su patron de consumo</a:t>
              </a:r>
              <a:endParaRPr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154;p17"/>
            <p:cNvSpPr txBox="1"/>
            <p:nvPr/>
          </p:nvSpPr>
          <p:spPr>
            <a:xfrm>
              <a:off x="712293" y="359143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ES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con 2021, la distribución de consumo promedio se concentro mucho más</a:t>
              </a:r>
              <a:endParaRPr lang="es-ES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152;p17"/>
          <p:cNvGrpSpPr/>
          <p:nvPr/>
        </p:nvGrpSpPr>
        <p:grpSpPr>
          <a:xfrm>
            <a:off x="5691700" y="3719776"/>
            <a:ext cx="3186232" cy="544079"/>
            <a:chOff x="698324" y="2929813"/>
            <a:chExt cx="3186233" cy="544079"/>
          </a:xfrm>
        </p:grpSpPr>
        <p:sp>
          <p:nvSpPr>
            <p:cNvPr id="32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Las diferencias entre estratos altos y bajos se mantienen</a:t>
              </a:r>
              <a:endParaRPr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Google Shape;662;p29"/>
          <p:cNvSpPr txBox="1"/>
          <p:nvPr/>
        </p:nvSpPr>
        <p:spPr>
          <a:xfrm>
            <a:off x="5691698" y="4307845"/>
            <a:ext cx="3452302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-CO" sz="12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75% mas alto </a:t>
            </a: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en los estratos 1 y 2 consume kW/h cercanos al </a:t>
            </a:r>
            <a:r>
              <a:rPr lang="es-CO" sz="12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25% mas bajo</a:t>
            </a:r>
            <a:r>
              <a: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 en el estrato 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" y="989882"/>
            <a:ext cx="5202902" cy="41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6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2181013" y="1430048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40409" y="301273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Cambios en la mediana de la distribución de consumo promedio entre 2021 y 2022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710275" y="180845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703896" y="2499056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710737" y="3568388"/>
            <a:ext cx="462999" cy="760416"/>
            <a:chOff x="4368942" y="3357965"/>
            <a:chExt cx="462999" cy="760416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3357965"/>
              <a:ext cx="231500" cy="7604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433100"/>
              <a:ext cx="231500" cy="6851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89202" y="3342994"/>
            <a:ext cx="463000" cy="985686"/>
            <a:chOff x="5423604" y="3132571"/>
            <a:chExt cx="463000" cy="985686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132571"/>
              <a:ext cx="231500" cy="9856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183016"/>
              <a:ext cx="231500" cy="9350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67668" y="3058635"/>
            <a:ext cx="463000" cy="1269984"/>
            <a:chOff x="6478267" y="2848212"/>
            <a:chExt cx="463000" cy="1269984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2848212"/>
              <a:ext cx="231500" cy="12699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009027"/>
              <a:ext cx="231500" cy="10986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646133" y="2224998"/>
            <a:ext cx="463000" cy="2103806"/>
            <a:chOff x="7532929" y="2014575"/>
            <a:chExt cx="463000" cy="2103806"/>
          </a:xfrm>
        </p:grpSpPr>
        <p:sp>
          <p:nvSpPr>
            <p:cNvPr id="169" name="Google Shape;169;p17"/>
            <p:cNvSpPr/>
            <p:nvPr/>
          </p:nvSpPr>
          <p:spPr>
            <a:xfrm>
              <a:off x="7532929" y="2014575"/>
              <a:ext cx="231500" cy="21038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764429" y="2252320"/>
              <a:ext cx="231500" cy="18658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7624594" y="1522877"/>
            <a:ext cx="463100" cy="2806024"/>
            <a:chOff x="7532925" y="1312454"/>
            <a:chExt cx="463100" cy="2806024"/>
          </a:xfrm>
        </p:grpSpPr>
        <p:sp>
          <p:nvSpPr>
            <p:cNvPr id="173" name="Google Shape;173;p17"/>
            <p:cNvSpPr/>
            <p:nvPr/>
          </p:nvSpPr>
          <p:spPr>
            <a:xfrm>
              <a:off x="7532925" y="1386540"/>
              <a:ext cx="231600" cy="27319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4425" y="1312454"/>
              <a:ext cx="231600" cy="28056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81013" y="4323948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512788" y="3643523"/>
            <a:ext cx="840629" cy="977454"/>
            <a:chOff x="4180126" y="3433100"/>
            <a:chExt cx="840629" cy="9774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3433100"/>
              <a:ext cx="231500" cy="6852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494590"/>
              <a:ext cx="231500" cy="6236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21921" y="4420592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31054" y="4421259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78852" y="442790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26650" y="442790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35779" y="4421729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23613" y="1301032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25462" y="159696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23613" y="188929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38440" y="217041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32495" y="246274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35632" y="27697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175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35632" y="3058634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32495" y="3342994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32733" y="364352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32495" y="3910142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01600" y="50107"/>
            <a:ext cx="887984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 embargo, la factura promedio aumentó</a:t>
            </a:r>
            <a:endParaRPr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61292" y="1001861"/>
            <a:ext cx="3276463" cy="1147554"/>
            <a:chOff x="696660" y="1563888"/>
            <a:chExt cx="3558294" cy="114755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6661" y="1815157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tendencia ascendente del valor de la factura se mantiene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6660" y="2163042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Conforme aumenta el estrato, la factura se hace más costosa.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61292" y="2222015"/>
            <a:ext cx="3276463" cy="1268065"/>
            <a:chOff x="712293" y="2929813"/>
            <a:chExt cx="3341974" cy="1268065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tendencia de dispersión también se mantiene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49478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estratos 1, 2 y 3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continúan pagando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facturas mas variadas que los estratos 4,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07167" y="481200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Factura promedio por estrato*</a:t>
            </a:r>
            <a:endParaRPr lang="es-MX" sz="12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0" y="4931996"/>
            <a:ext cx="31069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67" y="910321"/>
            <a:ext cx="5320242" cy="4206341"/>
          </a:xfrm>
          <a:prstGeom prst="rect">
            <a:avLst/>
          </a:prstGeom>
        </p:spPr>
      </p:pic>
      <p:grpSp>
        <p:nvGrpSpPr>
          <p:cNvPr id="16" name="Google Shape;152;p17"/>
          <p:cNvGrpSpPr/>
          <p:nvPr/>
        </p:nvGrpSpPr>
        <p:grpSpPr>
          <a:xfrm>
            <a:off x="161292" y="3600626"/>
            <a:ext cx="3276463" cy="1268065"/>
            <a:chOff x="712293" y="2929813"/>
            <a:chExt cx="3341974" cy="1268065"/>
          </a:xfrm>
        </p:grpSpPr>
        <p:sp>
          <p:nvSpPr>
            <p:cNvPr id="17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0CDC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las medidas de tendencia son mayores</a:t>
              </a:r>
              <a:endParaRPr lang="es-CO" sz="1600" dirty="0">
                <a:solidFill>
                  <a:srgbClr val="00CDC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54;p17"/>
            <p:cNvSpPr txBox="1"/>
            <p:nvPr/>
          </p:nvSpPr>
          <p:spPr>
            <a:xfrm>
              <a:off x="712293" y="3649478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 y mediana a lo largo de los estratos es sistemáticamente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C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1014066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2181013" y="1430048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40409" y="301273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Cambios en la mediana de la distribución de factura promedio entre 2021 y 2022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710275" y="180845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703896" y="2499056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710737" y="3593494"/>
            <a:ext cx="462999" cy="735155"/>
            <a:chOff x="4368942" y="3383071"/>
            <a:chExt cx="462999" cy="735155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3478842"/>
              <a:ext cx="231500" cy="639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383071"/>
              <a:ext cx="231500" cy="7351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89202" y="3393439"/>
            <a:ext cx="463000" cy="935085"/>
            <a:chOff x="5423604" y="3183016"/>
            <a:chExt cx="463000" cy="93508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289270"/>
              <a:ext cx="231500" cy="828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183016"/>
              <a:ext cx="231500" cy="9350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63672" y="3216094"/>
            <a:ext cx="463000" cy="1107854"/>
            <a:chOff x="6474267" y="3008006"/>
            <a:chExt cx="463000" cy="1107854"/>
          </a:xfrm>
        </p:grpSpPr>
        <p:sp>
          <p:nvSpPr>
            <p:cNvPr id="165" name="Google Shape;165;p17"/>
            <p:cNvSpPr/>
            <p:nvPr/>
          </p:nvSpPr>
          <p:spPr>
            <a:xfrm>
              <a:off x="6474267" y="3075419"/>
              <a:ext cx="231500" cy="1040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5767" y="3008006"/>
              <a:ext cx="231500" cy="1103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646133" y="2462743"/>
            <a:ext cx="463000" cy="1866060"/>
            <a:chOff x="7532929" y="2252320"/>
            <a:chExt cx="463000" cy="1866060"/>
          </a:xfrm>
        </p:grpSpPr>
        <p:sp>
          <p:nvSpPr>
            <p:cNvPr id="169" name="Google Shape;169;p17"/>
            <p:cNvSpPr/>
            <p:nvPr/>
          </p:nvSpPr>
          <p:spPr>
            <a:xfrm>
              <a:off x="7532929" y="2453619"/>
              <a:ext cx="231500" cy="16647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764429" y="2252320"/>
              <a:ext cx="231500" cy="18658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7624594" y="1962497"/>
            <a:ext cx="463100" cy="2366404"/>
            <a:chOff x="7532925" y="1752074"/>
            <a:chExt cx="463100" cy="2366404"/>
          </a:xfrm>
        </p:grpSpPr>
        <p:sp>
          <p:nvSpPr>
            <p:cNvPr id="173" name="Google Shape;173;p17"/>
            <p:cNvSpPr/>
            <p:nvPr/>
          </p:nvSpPr>
          <p:spPr>
            <a:xfrm>
              <a:off x="7532925" y="2014574"/>
              <a:ext cx="231600" cy="2103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4425" y="1752074"/>
              <a:ext cx="231600" cy="2366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81013" y="4323948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512788" y="3714427"/>
            <a:ext cx="840629" cy="906550"/>
            <a:chOff x="4180126" y="3504004"/>
            <a:chExt cx="840629" cy="906550"/>
          </a:xfrm>
        </p:grpSpPr>
        <p:sp>
          <p:nvSpPr>
            <p:cNvPr id="83" name="Google Shape;157;p17"/>
            <p:cNvSpPr/>
            <p:nvPr/>
          </p:nvSpPr>
          <p:spPr>
            <a:xfrm>
              <a:off x="4368703" y="3598708"/>
              <a:ext cx="231500" cy="519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504004"/>
              <a:ext cx="231500" cy="614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21921" y="4420592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31054" y="4421259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78852" y="442790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26650" y="442790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35779" y="4421729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23613" y="1301032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25462" y="159696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23613" y="188929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38440" y="217041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175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32495" y="246274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35632" y="27697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35632" y="3058634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32495" y="3342994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32733" y="3643523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32495" y="3910142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6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157507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Los municipios que mas gas facturaron en 2021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1,021,980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3069224"/>
              <a:ext cx="398100" cy="6387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298,679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749080" y="1174029"/>
            <a:ext cx="1326287" cy="3071856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217,315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161947"/>
              <a:ext cx="398100" cy="5461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5261913" y="1151371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48937"/>
              <a:ext cx="398100" cy="55893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217,262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51371"/>
            <a:ext cx="1311675" cy="3094514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190,003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33194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mediana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6224873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2654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2.6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72;p18"/>
          <p:cNvGrpSpPr/>
          <p:nvPr/>
        </p:nvGrpSpPr>
        <p:grpSpPr>
          <a:xfrm>
            <a:off x="2935483" y="2743098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8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3038015" y="2736476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4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Los estratos mas altos tienen menos suscriptores</a:t>
            </a:r>
            <a:endParaRPr lang="es-CO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787265" y="4958834"/>
            <a:ext cx="23567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bajo)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79955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Suscriptores por estrato*</a:t>
            </a:r>
            <a:endParaRPr lang="es-CO" sz="1200" b="1" dirty="0"/>
          </a:p>
        </p:txBody>
      </p:sp>
      <p:grpSp>
        <p:nvGrpSpPr>
          <p:cNvPr id="23" name="Google Shape;148;p17"/>
          <p:cNvGrpSpPr/>
          <p:nvPr/>
        </p:nvGrpSpPr>
        <p:grpSpPr>
          <a:xfrm>
            <a:off x="5626948" y="1500375"/>
            <a:ext cx="3452302" cy="1275955"/>
            <a:chOff x="707309" y="1467694"/>
            <a:chExt cx="3368237" cy="1275955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07309" y="1741868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numero cae drásticamente después de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curtosis y sesgamiento de los estratos 4,5 y 6 aumenta considerablemente en comparación con los estratos 1, 2 y 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779306" y="1467694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52;p17"/>
          <p:cNvGrpSpPr/>
          <p:nvPr/>
        </p:nvGrpSpPr>
        <p:grpSpPr>
          <a:xfrm>
            <a:off x="5626948" y="3054602"/>
            <a:ext cx="3217115" cy="1210026"/>
            <a:chOff x="712293" y="2929813"/>
            <a:chExt cx="3281441" cy="1210026"/>
          </a:xfrm>
        </p:grpSpPr>
        <p:sp>
          <p:nvSpPr>
            <p:cNvPr id="28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cantidad de suscriptores del estrato 6 es casi nula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154;p17"/>
            <p:cNvSpPr txBox="1"/>
            <p:nvPr/>
          </p:nvSpPr>
          <p:spPr>
            <a:xfrm>
              <a:off x="712293" y="359143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distribución se concentra primordialmente alrededor de cero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4" y="962671"/>
            <a:ext cx="5221801" cy="41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dirty="0"/>
              <a:t>Los estratos mas altos tienen menos suscriptores</a:t>
            </a:r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4895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6845739" y="4980940"/>
            <a:ext cx="23567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Excluyendo valores extremos (10% mas alto y 10% mas bajo</a:t>
            </a:r>
            <a:r>
              <a:rPr lang="es-CO" sz="600" dirty="0" smtClean="0"/>
              <a:t>)</a:t>
            </a:r>
            <a:endParaRPr lang="es-CO" sz="6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3" y="983215"/>
            <a:ext cx="5221801" cy="41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01600" y="50107"/>
            <a:ext cx="887984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comportamiento del consumo es acorde con los suscriptores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07167" y="481200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total por estrato*</a:t>
            </a:r>
            <a:endParaRPr lang="es-CO" sz="12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-8878" y="4948532"/>
            <a:ext cx="2972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</a:t>
            </a:r>
            <a:r>
              <a:rPr lang="es-CO" sz="600" dirty="0" smtClean="0"/>
              <a:t>)</a:t>
            </a:r>
            <a:endParaRPr lang="es-CO" sz="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93" y="962400"/>
            <a:ext cx="5197954" cy="4109656"/>
          </a:xfrm>
          <a:prstGeom prst="rect">
            <a:avLst/>
          </a:prstGeom>
        </p:spPr>
      </p:pic>
      <p:grpSp>
        <p:nvGrpSpPr>
          <p:cNvPr id="15" name="Google Shape;661;p29"/>
          <p:cNvGrpSpPr/>
          <p:nvPr/>
        </p:nvGrpSpPr>
        <p:grpSpPr>
          <a:xfrm>
            <a:off x="172625" y="2228513"/>
            <a:ext cx="3537191" cy="374100"/>
            <a:chOff x="4915413" y="1795296"/>
            <a:chExt cx="2880620" cy="374100"/>
          </a:xfrm>
        </p:grpSpPr>
        <p:sp>
          <p:nvSpPr>
            <p:cNvPr id="16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17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4895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18" name="Google Shape;665;p29"/>
          <p:cNvGrpSpPr/>
          <p:nvPr/>
        </p:nvGrpSpPr>
        <p:grpSpPr>
          <a:xfrm>
            <a:off x="192946" y="3361415"/>
            <a:ext cx="3512240" cy="374100"/>
            <a:chOff x="5294720" y="2985581"/>
            <a:chExt cx="2860300" cy="374100"/>
          </a:xfrm>
        </p:grpSpPr>
        <p:sp>
          <p:nvSpPr>
            <p:cNvPr id="19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20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1" name="Google Shape;669;p29"/>
          <p:cNvGrpSpPr/>
          <p:nvPr/>
        </p:nvGrpSpPr>
        <p:grpSpPr>
          <a:xfrm>
            <a:off x="172625" y="1629188"/>
            <a:ext cx="3564149" cy="374100"/>
            <a:chOff x="4915413" y="1239414"/>
            <a:chExt cx="2902574" cy="374100"/>
          </a:xfrm>
        </p:grpSpPr>
        <p:sp>
          <p:nvSpPr>
            <p:cNvPr id="22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23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4" name="Google Shape;673;p29"/>
          <p:cNvGrpSpPr/>
          <p:nvPr/>
        </p:nvGrpSpPr>
        <p:grpSpPr>
          <a:xfrm>
            <a:off x="192946" y="2778611"/>
            <a:ext cx="3512240" cy="374100"/>
            <a:chOff x="5247306" y="2397997"/>
            <a:chExt cx="2860300" cy="374100"/>
          </a:xfrm>
        </p:grpSpPr>
        <p:sp>
          <p:nvSpPr>
            <p:cNvPr id="2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2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2;p29"/>
          <p:cNvSpPr txBox="1"/>
          <p:nvPr/>
        </p:nvSpPr>
        <p:spPr>
          <a:xfrm>
            <a:off x="100285" y="572017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estructura: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oogle Shape;665;p29"/>
          <p:cNvGrpSpPr/>
          <p:nvPr/>
        </p:nvGrpSpPr>
        <p:grpSpPr>
          <a:xfrm>
            <a:off x="192946" y="3909431"/>
            <a:ext cx="3512240" cy="374100"/>
            <a:chOff x="5294720" y="2952254"/>
            <a:chExt cx="2860300" cy="374100"/>
          </a:xfrm>
        </p:grpSpPr>
        <p:sp>
          <p:nvSpPr>
            <p:cNvPr id="29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668;p29"/>
            <p:cNvSpPr/>
            <p:nvPr/>
          </p:nvSpPr>
          <p:spPr>
            <a:xfrm>
              <a:off x="5294720" y="2952254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1" name="Google Shape;665;p29"/>
          <p:cNvGrpSpPr/>
          <p:nvPr/>
        </p:nvGrpSpPr>
        <p:grpSpPr>
          <a:xfrm>
            <a:off x="192946" y="4460048"/>
            <a:ext cx="3512240" cy="374100"/>
            <a:chOff x="5294720" y="2985581"/>
            <a:chExt cx="2860300" cy="374100"/>
          </a:xfrm>
        </p:grpSpPr>
        <p:sp>
          <p:nvSpPr>
            <p:cNvPr id="3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3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8;p29"/>
          <p:cNvSpPr/>
          <p:nvPr/>
        </p:nvSpPr>
        <p:spPr>
          <a:xfrm>
            <a:off x="1722096" y="4453705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Fira Sans Extra Condensed Medium"/>
                <a:ea typeface="Fira Sans Extra Condensed Light"/>
                <a:cs typeface="Fira Sans Extra Condensed Light"/>
                <a:sym typeface="Fira Sans Extra Condensed Medium"/>
              </a:rPr>
              <a:t>71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5" name="Google Shape;668;p29"/>
          <p:cNvSpPr/>
          <p:nvPr/>
        </p:nvSpPr>
        <p:spPr>
          <a:xfrm>
            <a:off x="1722096" y="3902168"/>
            <a:ext cx="848832" cy="3741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78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6" name="Google Shape;668;p29"/>
          <p:cNvSpPr/>
          <p:nvPr/>
        </p:nvSpPr>
        <p:spPr>
          <a:xfrm>
            <a:off x="1722096" y="3350631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185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7" name="Google Shape;676;p29"/>
          <p:cNvSpPr/>
          <p:nvPr/>
        </p:nvSpPr>
        <p:spPr>
          <a:xfrm>
            <a:off x="1722096" y="2780966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Light"/>
                <a:cs typeface="Fira Sans Extra Condensed Light"/>
                <a:sym typeface="Fira Sans Extra Condensed Medium"/>
              </a:rPr>
              <a:t>492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8" name="Google Shape;664;p29"/>
          <p:cNvSpPr/>
          <p:nvPr/>
        </p:nvSpPr>
        <p:spPr>
          <a:xfrm>
            <a:off x="1697145" y="2211301"/>
            <a:ext cx="873783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798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9" name="Google Shape;672;p29"/>
          <p:cNvSpPr/>
          <p:nvPr/>
        </p:nvSpPr>
        <p:spPr>
          <a:xfrm>
            <a:off x="1670963" y="1636870"/>
            <a:ext cx="900741" cy="37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513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0" name="Google Shape;662;p29"/>
          <p:cNvSpPr txBox="1"/>
          <p:nvPr/>
        </p:nvSpPr>
        <p:spPr>
          <a:xfrm>
            <a:off x="165886" y="1145142"/>
            <a:ext cx="1178633" cy="53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Suscriptores</a:t>
            </a:r>
            <a:endParaRPr lang="es-CO"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662;p29"/>
          <p:cNvSpPr txBox="1"/>
          <p:nvPr/>
        </p:nvSpPr>
        <p:spPr>
          <a:xfrm>
            <a:off x="1545326" y="1151446"/>
            <a:ext cx="1438917" cy="53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Total Consumido (miles de M3)</a:t>
            </a:r>
            <a:endParaRPr lang="es-CO"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70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-6773" y="92567"/>
            <a:ext cx="9150773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comportamiento del valor del total de consumo sigue la línea de suscriptores</a:t>
            </a:r>
            <a:endParaRPr lang="es-CO" sz="2000" dirty="0"/>
          </a:p>
        </p:txBody>
      </p:sp>
      <p:sp>
        <p:nvSpPr>
          <p:cNvPr id="67" name="CuadroTexto 66"/>
          <p:cNvSpPr txBox="1"/>
          <p:nvPr/>
        </p:nvSpPr>
        <p:spPr>
          <a:xfrm>
            <a:off x="0" y="4965902"/>
            <a:ext cx="2972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</a:t>
            </a:r>
            <a:r>
              <a:rPr lang="es-CO" sz="600" dirty="0" smtClean="0"/>
              <a:t>)</a:t>
            </a:r>
            <a:endParaRPr lang="es-CO" sz="600" dirty="0"/>
          </a:p>
        </p:txBody>
      </p:sp>
      <p:grpSp>
        <p:nvGrpSpPr>
          <p:cNvPr id="15" name="Google Shape;661;p29"/>
          <p:cNvGrpSpPr/>
          <p:nvPr/>
        </p:nvGrpSpPr>
        <p:grpSpPr>
          <a:xfrm>
            <a:off x="199109" y="2292993"/>
            <a:ext cx="3537191" cy="374100"/>
            <a:chOff x="4915413" y="1795296"/>
            <a:chExt cx="2880620" cy="374100"/>
          </a:xfrm>
        </p:grpSpPr>
        <p:sp>
          <p:nvSpPr>
            <p:cNvPr id="16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17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4895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18" name="Google Shape;665;p29"/>
          <p:cNvGrpSpPr/>
          <p:nvPr/>
        </p:nvGrpSpPr>
        <p:grpSpPr>
          <a:xfrm>
            <a:off x="219430" y="3425895"/>
            <a:ext cx="3512240" cy="374100"/>
            <a:chOff x="5294720" y="2985581"/>
            <a:chExt cx="2860300" cy="374100"/>
          </a:xfrm>
        </p:grpSpPr>
        <p:sp>
          <p:nvSpPr>
            <p:cNvPr id="19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20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1" name="Google Shape;669;p29"/>
          <p:cNvGrpSpPr/>
          <p:nvPr/>
        </p:nvGrpSpPr>
        <p:grpSpPr>
          <a:xfrm>
            <a:off x="199109" y="1693668"/>
            <a:ext cx="3564149" cy="374100"/>
            <a:chOff x="4915413" y="1239414"/>
            <a:chExt cx="2902574" cy="374100"/>
          </a:xfrm>
        </p:grpSpPr>
        <p:sp>
          <p:nvSpPr>
            <p:cNvPr id="22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23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4" name="Google Shape;673;p29"/>
          <p:cNvGrpSpPr/>
          <p:nvPr/>
        </p:nvGrpSpPr>
        <p:grpSpPr>
          <a:xfrm>
            <a:off x="219430" y="2843091"/>
            <a:ext cx="3512240" cy="374100"/>
            <a:chOff x="5247306" y="2397997"/>
            <a:chExt cx="2860300" cy="374100"/>
          </a:xfrm>
        </p:grpSpPr>
        <p:sp>
          <p:nvSpPr>
            <p:cNvPr id="2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2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2;p29"/>
          <p:cNvSpPr txBox="1"/>
          <p:nvPr/>
        </p:nvSpPr>
        <p:spPr>
          <a:xfrm>
            <a:off x="101600" y="642514"/>
            <a:ext cx="363007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estructura: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oogle Shape;665;p29"/>
          <p:cNvGrpSpPr/>
          <p:nvPr/>
        </p:nvGrpSpPr>
        <p:grpSpPr>
          <a:xfrm>
            <a:off x="219430" y="3973911"/>
            <a:ext cx="3512240" cy="374100"/>
            <a:chOff x="5294720" y="2952254"/>
            <a:chExt cx="2860300" cy="374100"/>
          </a:xfrm>
        </p:grpSpPr>
        <p:sp>
          <p:nvSpPr>
            <p:cNvPr id="29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668;p29"/>
            <p:cNvSpPr/>
            <p:nvPr/>
          </p:nvSpPr>
          <p:spPr>
            <a:xfrm>
              <a:off x="5294720" y="2952254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1" name="Google Shape;665;p29"/>
          <p:cNvGrpSpPr/>
          <p:nvPr/>
        </p:nvGrpSpPr>
        <p:grpSpPr>
          <a:xfrm>
            <a:off x="219430" y="4524528"/>
            <a:ext cx="3512240" cy="374100"/>
            <a:chOff x="5294720" y="2985581"/>
            <a:chExt cx="2860300" cy="374100"/>
          </a:xfrm>
        </p:grpSpPr>
        <p:sp>
          <p:nvSpPr>
            <p:cNvPr id="3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3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8;p29"/>
          <p:cNvSpPr/>
          <p:nvPr/>
        </p:nvSpPr>
        <p:spPr>
          <a:xfrm>
            <a:off x="1748580" y="4518185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Fira Sans Extra Condensed Medium"/>
                <a:ea typeface="Fira Sans Extra Condensed Light"/>
                <a:cs typeface="Fira Sans Extra Condensed Light"/>
                <a:sym typeface="Fira Sans Extra Condensed Medium"/>
              </a:rPr>
              <a:t>135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5" name="Google Shape;668;p29"/>
          <p:cNvSpPr/>
          <p:nvPr/>
        </p:nvSpPr>
        <p:spPr>
          <a:xfrm>
            <a:off x="1748580" y="3966648"/>
            <a:ext cx="848832" cy="3741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Light"/>
                <a:cs typeface="Fira Sans Extra Condensed Light"/>
                <a:sym typeface="Fira Sans Extra Condensed Medium"/>
              </a:rPr>
              <a:t>151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6" name="Google Shape;668;p29"/>
          <p:cNvSpPr/>
          <p:nvPr/>
        </p:nvSpPr>
        <p:spPr>
          <a:xfrm>
            <a:off x="1748580" y="3415111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347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7" name="Google Shape;676;p29"/>
          <p:cNvSpPr/>
          <p:nvPr/>
        </p:nvSpPr>
        <p:spPr>
          <a:xfrm>
            <a:off x="1748580" y="2845446"/>
            <a:ext cx="848832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Light"/>
                <a:cs typeface="Fira Sans Extra Condensed Light"/>
                <a:sym typeface="Fira Sans Extra Condensed Medium"/>
              </a:rPr>
              <a:t>934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8" name="Google Shape;664;p29"/>
          <p:cNvSpPr/>
          <p:nvPr/>
        </p:nvSpPr>
        <p:spPr>
          <a:xfrm>
            <a:off x="1723629" y="2275781"/>
            <a:ext cx="873783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1714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39" name="Google Shape;672;p29"/>
          <p:cNvSpPr/>
          <p:nvPr/>
        </p:nvSpPr>
        <p:spPr>
          <a:xfrm>
            <a:off x="1697447" y="1701350"/>
            <a:ext cx="900741" cy="374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1100</a:t>
            </a:r>
            <a:endParaRPr lang="es-CO" dirty="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0" name="Google Shape;662;p29"/>
          <p:cNvSpPr txBox="1"/>
          <p:nvPr/>
        </p:nvSpPr>
        <p:spPr>
          <a:xfrm>
            <a:off x="192370" y="1209622"/>
            <a:ext cx="1178633" cy="53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Suscriptores</a:t>
            </a:r>
            <a:endParaRPr lang="es-CO"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662;p29"/>
          <p:cNvSpPr txBox="1"/>
          <p:nvPr/>
        </p:nvSpPr>
        <p:spPr>
          <a:xfrm>
            <a:off x="1571810" y="1215926"/>
            <a:ext cx="1438917" cy="53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Valor consumido (millones de $)</a:t>
            </a:r>
            <a:endParaRPr lang="es-CO"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899673" y="778108"/>
            <a:ext cx="3212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estrato*</a:t>
            </a:r>
            <a:endParaRPr lang="es-MX" sz="12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59" y="1055107"/>
            <a:ext cx="5160854" cy="4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537862" y="192300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Como se comporta la tendencia entre 2021 y 2022</a:t>
            </a:r>
            <a:endParaRPr dirty="0"/>
          </a:p>
        </p:txBody>
      </p:sp>
      <p:grpSp>
        <p:nvGrpSpPr>
          <p:cNvPr id="53" name="Google Shape;148;p17"/>
          <p:cNvGrpSpPr/>
          <p:nvPr/>
        </p:nvGrpSpPr>
        <p:grpSpPr>
          <a:xfrm>
            <a:off x="2752902" y="2897465"/>
            <a:ext cx="1772700" cy="1017183"/>
            <a:chOff x="710275" y="1563888"/>
            <a:chExt cx="1772700" cy="1017183"/>
          </a:xfrm>
        </p:grpSpPr>
        <p:sp>
          <p:nvSpPr>
            <p:cNvPr id="5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" dirty="0"/>
            </a:p>
          </p:txBody>
        </p:sp>
        <p:sp>
          <p:nvSpPr>
            <p:cNvPr id="5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752902" y="1570690"/>
            <a:ext cx="1827784" cy="967362"/>
            <a:chOff x="710275" y="2929813"/>
            <a:chExt cx="1827784" cy="967362"/>
          </a:xfrm>
        </p:grpSpPr>
        <p:sp>
          <p:nvSpPr>
            <p:cNvPr id="5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5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Cambios en el numero de suscriptores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6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693611" y="1570690"/>
            <a:ext cx="1772700" cy="967362"/>
            <a:chOff x="710275" y="2929813"/>
            <a:chExt cx="1772700" cy="967362"/>
          </a:xfrm>
        </p:grpSpPr>
        <p:sp>
          <p:nvSpPr>
            <p:cNvPr id="62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63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M3 consumidos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64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4693611" y="2897465"/>
            <a:ext cx="2213374" cy="967362"/>
            <a:chOff x="710275" y="2929813"/>
            <a:chExt cx="2213374" cy="967362"/>
          </a:xfrm>
        </p:grpSpPr>
        <p:sp>
          <p:nvSpPr>
            <p:cNvPr id="66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consumido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  <p:sp>
        <p:nvSpPr>
          <p:cNvPr id="20" name="Google Shape;154;p17">
            <a:extLst>
              <a:ext uri="{FF2B5EF4-FFF2-40B4-BE49-F238E27FC236}">
                <a16:creationId xmlns="" xmlns:a16="http://schemas.microsoft.com/office/drawing/2014/main" id="{ABA5D234-5438-8C10-5AAE-B7A471778F36}"/>
              </a:ext>
            </a:extLst>
          </p:cNvPr>
          <p:cNvSpPr txBox="1"/>
          <p:nvPr/>
        </p:nvSpPr>
        <p:spPr>
          <a:xfrm>
            <a:off x="2752902" y="3300952"/>
            <a:ext cx="17727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 smtClean="0">
                <a:solidFill>
                  <a:srgbClr val="434343"/>
                </a:solidFill>
                <a:ea typeface="Roboto"/>
                <a:sym typeface="Roboto"/>
              </a:rPr>
              <a:t>Cambios en total facturado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67500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5330" y="12832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La facturacion de gas aumento 5,5% a nivel nacional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1,175,657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954344"/>
              <a:ext cx="398100" cy="75358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325,762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5312931" y="1142135"/>
            <a:ext cx="1326287" cy="3102094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248,040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200662"/>
              <a:ext cx="398100" cy="507462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3774007" y="1142135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65041"/>
              <a:ext cx="398100" cy="54283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264,542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42135"/>
            <a:ext cx="1311675" cy="3103750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203,387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  <p:sp>
        <p:nvSpPr>
          <p:cNvPr id="38" name="Google Shape;662;p29"/>
          <p:cNvSpPr txBox="1"/>
          <p:nvPr/>
        </p:nvSpPr>
        <p:spPr>
          <a:xfrm>
            <a:off x="772160" y="444935"/>
            <a:ext cx="6086058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Pero el ranking de los 5 municipios que mas consumen se mantiene casi igual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266869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En 2022 el numero de suscriptores retrocedió</a:t>
            </a:r>
            <a:endParaRPr lang="es-CO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5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5503073" y="4980940"/>
            <a:ext cx="35762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136576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Suscriptores por </a:t>
            </a:r>
            <a:r>
              <a:rPr lang="es-MX" sz="1200" b="1" dirty="0">
                <a:solidFill>
                  <a:schemeClr val="dk1"/>
                </a:solidFill>
              </a:rPr>
              <a:t>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652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667;p29"/>
          <p:cNvSpPr/>
          <p:nvPr/>
        </p:nvSpPr>
        <p:spPr>
          <a:xfrm>
            <a:off x="6487757" y="14795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-5.1 %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667;p29"/>
          <p:cNvSpPr/>
          <p:nvPr/>
        </p:nvSpPr>
        <p:spPr>
          <a:xfrm>
            <a:off x="6503705" y="20831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-6.4 %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667;p29"/>
          <p:cNvSpPr/>
          <p:nvPr/>
        </p:nvSpPr>
        <p:spPr>
          <a:xfrm>
            <a:off x="6505252" y="26502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-5.7 %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667;p29"/>
          <p:cNvSpPr/>
          <p:nvPr/>
        </p:nvSpPr>
        <p:spPr>
          <a:xfrm>
            <a:off x="6506224" y="32534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-4.7 %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67;p29"/>
          <p:cNvSpPr/>
          <p:nvPr/>
        </p:nvSpPr>
        <p:spPr>
          <a:xfrm>
            <a:off x="6500434" y="37986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-4,7 %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667;p29"/>
          <p:cNvSpPr/>
          <p:nvPr/>
        </p:nvSpPr>
        <p:spPr>
          <a:xfrm>
            <a:off x="6502283" y="43193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-6,0 %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estos suscriptores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257"/>
            <a:ext cx="5168053" cy="40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54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En 2022 el total de consumo también retrocedió</a:t>
            </a:r>
            <a:endParaRPr lang="es-CO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5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5503073" y="4980940"/>
            <a:ext cx="35762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135593" y="589869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Total consumido por </a:t>
            </a:r>
            <a:r>
              <a:rPr lang="es-MX" sz="1200" b="1" dirty="0">
                <a:solidFill>
                  <a:schemeClr val="dk1"/>
                </a:solidFill>
              </a:rPr>
              <a:t>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667;p29"/>
          <p:cNvSpPr/>
          <p:nvPr/>
        </p:nvSpPr>
        <p:spPr>
          <a:xfrm>
            <a:off x="6487757" y="14795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-8.9 %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667;p29"/>
          <p:cNvSpPr/>
          <p:nvPr/>
        </p:nvSpPr>
        <p:spPr>
          <a:xfrm>
            <a:off x="6503705" y="20831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-9.6 %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667;p29"/>
          <p:cNvSpPr/>
          <p:nvPr/>
        </p:nvSpPr>
        <p:spPr>
          <a:xfrm>
            <a:off x="6505252" y="26502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-8.1 %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667;p29"/>
          <p:cNvSpPr/>
          <p:nvPr/>
        </p:nvSpPr>
        <p:spPr>
          <a:xfrm>
            <a:off x="6506224" y="32534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-4.8 %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67;p29"/>
          <p:cNvSpPr/>
          <p:nvPr/>
        </p:nvSpPr>
        <p:spPr>
          <a:xfrm>
            <a:off x="6500434" y="37986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-3,8 %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667;p29"/>
          <p:cNvSpPr/>
          <p:nvPr/>
        </p:nvSpPr>
        <p:spPr>
          <a:xfrm>
            <a:off x="6502283" y="43193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-4,2 %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onsume estos miles de M3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" y="1006279"/>
            <a:ext cx="5174320" cy="40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12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Pero el valor del consumo aumentó en 2022</a:t>
            </a:r>
            <a:endParaRPr lang="es-CO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35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5503073" y="4980940"/>
            <a:ext cx="35762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* Excluyendo valores extremos (10% mas alto y 10% mas bajo) para mejor visibilidad</a:t>
            </a:r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135593" y="589869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estrato*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5567107" y="4275573"/>
            <a:ext cx="3292394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151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667;p29"/>
          <p:cNvSpPr/>
          <p:nvPr/>
        </p:nvSpPr>
        <p:spPr>
          <a:xfrm>
            <a:off x="6487757" y="1479504"/>
            <a:ext cx="69197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8.9 %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667;p29"/>
          <p:cNvSpPr/>
          <p:nvPr/>
        </p:nvSpPr>
        <p:spPr>
          <a:xfrm>
            <a:off x="6503705" y="2083174"/>
            <a:ext cx="6760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3.6 %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667;p29"/>
          <p:cNvSpPr/>
          <p:nvPr/>
        </p:nvSpPr>
        <p:spPr>
          <a:xfrm>
            <a:off x="6505251" y="2650216"/>
            <a:ext cx="67448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6.7 %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667;p29"/>
          <p:cNvSpPr/>
          <p:nvPr/>
        </p:nvSpPr>
        <p:spPr>
          <a:xfrm>
            <a:off x="6506224" y="3253476"/>
            <a:ext cx="673508" cy="25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+10.6% 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67;p29"/>
          <p:cNvSpPr/>
          <p:nvPr/>
        </p:nvSpPr>
        <p:spPr>
          <a:xfrm>
            <a:off x="6487757" y="3801063"/>
            <a:ext cx="72671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+11.2 %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667;p29"/>
          <p:cNvSpPr/>
          <p:nvPr/>
        </p:nvSpPr>
        <p:spPr>
          <a:xfrm>
            <a:off x="6464975" y="4332103"/>
            <a:ext cx="77227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+11.85%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" name="Google Shape;662;p29"/>
          <p:cNvSpPr txBox="1"/>
          <p:nvPr/>
        </p:nvSpPr>
        <p:spPr>
          <a:xfrm>
            <a:off x="5493174" y="722469"/>
            <a:ext cx="3650826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tiene estos valores de consumo (en millones de $)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" y="979122"/>
            <a:ext cx="5181222" cy="40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08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22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es similar, pero no igual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 2 y 3 pagan ligeramente más que los 4, 5 y 6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en estratos 1, 2 y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3 es entre 5 y 10 pesos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12509"/>
            <a:chOff x="718220" y="2929813"/>
            <a:chExt cx="3281441" cy="1212509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</a:t>
              </a: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menos concentradas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593922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conforme se aumenta el estrato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1061364"/>
            <a:ext cx="5128028" cy="4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8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Charts </a:t>
            </a:r>
            <a:r>
              <a:rPr lang="en"/>
              <a:t>I</a:t>
            </a:r>
            <a:r>
              <a:rPr lang="en">
                <a:solidFill>
                  <a:srgbClr val="000000"/>
                </a:solidFill>
              </a:rPr>
              <a:t>nfographics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2725225" y="1316558"/>
            <a:ext cx="3693550" cy="254495"/>
            <a:chOff x="2725225" y="1197657"/>
            <a:chExt cx="3693550" cy="254495"/>
          </a:xfrm>
        </p:grpSpPr>
        <p:sp>
          <p:nvSpPr>
            <p:cNvPr id="91" name="Google Shape;91;p16"/>
            <p:cNvSpPr/>
            <p:nvPr/>
          </p:nvSpPr>
          <p:spPr>
            <a:xfrm>
              <a:off x="2725225" y="1197657"/>
              <a:ext cx="1109100" cy="2544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017450" y="1197657"/>
              <a:ext cx="1109100" cy="25449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309675" y="1197657"/>
              <a:ext cx="1109100" cy="25449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94" name="Google Shape;94;p16"/>
          <p:cNvGrpSpPr/>
          <p:nvPr/>
        </p:nvGrpSpPr>
        <p:grpSpPr>
          <a:xfrm>
            <a:off x="1533900" y="1691457"/>
            <a:ext cx="1627200" cy="2930669"/>
            <a:chOff x="1533900" y="1628244"/>
            <a:chExt cx="1627200" cy="2930669"/>
          </a:xfrm>
        </p:grpSpPr>
        <p:sp>
          <p:nvSpPr>
            <p:cNvPr id="95" name="Google Shape;95;p16"/>
            <p:cNvSpPr/>
            <p:nvPr/>
          </p:nvSpPr>
          <p:spPr>
            <a:xfrm>
              <a:off x="2098353" y="2099731"/>
              <a:ext cx="498600" cy="1607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2596798" y="2853585"/>
              <a:ext cx="498600" cy="853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1599888" y="1628244"/>
              <a:ext cx="498600" cy="207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 rot="-5400000">
              <a:off x="1323283" y="3056784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</a:t>
              </a:r>
              <a:r>
                <a:rPr lang="en" sz="15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5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 rot="-5400000">
              <a:off x="1821749" y="305701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0" name="Google Shape;100;p16"/>
            <p:cNvSpPr txBox="1"/>
            <p:nvPr/>
          </p:nvSpPr>
          <p:spPr>
            <a:xfrm rot="-5400000">
              <a:off x="2320194" y="305701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1599750" y="3839325"/>
              <a:ext cx="14955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1533900" y="4176113"/>
              <a:ext cx="16272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6"/>
          <p:cNvGrpSpPr/>
          <p:nvPr/>
        </p:nvGrpSpPr>
        <p:grpSpPr>
          <a:xfrm>
            <a:off x="3752150" y="1962513"/>
            <a:ext cx="1627200" cy="2659613"/>
            <a:chOff x="3752150" y="1899300"/>
            <a:chExt cx="1627200" cy="2659613"/>
          </a:xfrm>
        </p:grpSpPr>
        <p:sp>
          <p:nvSpPr>
            <p:cNvPr id="104" name="Google Shape;104;p16"/>
            <p:cNvSpPr/>
            <p:nvPr/>
          </p:nvSpPr>
          <p:spPr>
            <a:xfrm>
              <a:off x="4316595" y="1899300"/>
              <a:ext cx="498600" cy="180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815060" y="2449018"/>
              <a:ext cx="498600" cy="125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818129" y="2203688"/>
              <a:ext cx="498600" cy="1503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7" name="Google Shape;107;p16"/>
            <p:cNvSpPr txBox="1"/>
            <p:nvPr/>
          </p:nvSpPr>
          <p:spPr>
            <a:xfrm rot="-5400000">
              <a:off x="3541525" y="3056853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75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 rot="-5400000">
              <a:off x="4039990" y="3057087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1500" dirty="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 rot="-5400000">
              <a:off x="4538456" y="3057087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1500" dirty="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805850" y="3839325"/>
              <a:ext cx="15198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3752150" y="4176113"/>
              <a:ext cx="16272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982800" y="1484813"/>
            <a:ext cx="1627200" cy="3137313"/>
            <a:chOff x="5982800" y="1421600"/>
            <a:chExt cx="1627200" cy="3137313"/>
          </a:xfrm>
        </p:grpSpPr>
        <p:sp>
          <p:nvSpPr>
            <p:cNvPr id="113" name="Google Shape;113;p16"/>
            <p:cNvSpPr/>
            <p:nvPr/>
          </p:nvSpPr>
          <p:spPr>
            <a:xfrm>
              <a:off x="6547101" y="1628244"/>
              <a:ext cx="498157" cy="2078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045566" y="1421600"/>
              <a:ext cx="498600" cy="228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6048636" y="2448737"/>
              <a:ext cx="498600" cy="1258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 rot="-5400000">
              <a:off x="5772048" y="3056784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 rot="-5400000">
              <a:off x="6270517" y="305701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 rot="-5400000">
              <a:off x="6768962" y="3057018"/>
              <a:ext cx="105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</a:t>
              </a:r>
              <a:r>
                <a:rPr lang="en" sz="1500">
                  <a:solidFill>
                    <a:schemeClr val="l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6036500" y="3839325"/>
              <a:ext cx="15198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5982800" y="4176113"/>
              <a:ext cx="16272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1" name="Google Shape;121;p16"/>
          <p:cNvCxnSpPr/>
          <p:nvPr/>
        </p:nvCxnSpPr>
        <p:spPr>
          <a:xfrm>
            <a:off x="1364250" y="3765488"/>
            <a:ext cx="6415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2726250" y="1304848"/>
            <a:ext cx="5707475" cy="2881402"/>
            <a:chOff x="2726250" y="1094425"/>
            <a:chExt cx="5707475" cy="2881402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7"/>
            <p:cNvSpPr txBox="1"/>
            <p:nvPr/>
          </p:nvSpPr>
          <p:spPr>
            <a:xfrm>
              <a:off x="2726250" y="3725327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2726250" y="3433005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2726250" y="3140682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726250" y="2848360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2726250" y="2556037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2726250" y="2263715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2726250" y="1971393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2726250" y="1679070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2726250" y="1386748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2726250" y="1094425"/>
              <a:ext cx="5574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1000</a:t>
              </a: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40409" y="301273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Title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710275" y="1797510"/>
            <a:ext cx="1772700" cy="967362"/>
            <a:chOff x="710275" y="1563888"/>
            <a:chExt cx="1772700" cy="967362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710275" y="3163435"/>
            <a:ext cx="1772700" cy="967362"/>
            <a:chOff x="710275" y="2929813"/>
            <a:chExt cx="1772700" cy="967362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2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63544" y="1719895"/>
            <a:ext cx="557385" cy="2903549"/>
            <a:chOff x="4321749" y="1509472"/>
            <a:chExt cx="557385" cy="2903549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509472"/>
              <a:ext cx="231500" cy="26089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089198"/>
              <a:ext cx="231500" cy="20290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4321749" y="4199377"/>
              <a:ext cx="557385" cy="213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42009" y="1430016"/>
            <a:ext cx="557385" cy="3193427"/>
            <a:chOff x="5376411" y="1219593"/>
            <a:chExt cx="557385" cy="319342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219593"/>
              <a:ext cx="231500" cy="28986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2668956"/>
              <a:ext cx="231500" cy="14491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5376411" y="4199377"/>
              <a:ext cx="557385" cy="213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20475" y="2299498"/>
            <a:ext cx="557385" cy="2323946"/>
            <a:chOff x="6431074" y="2089075"/>
            <a:chExt cx="557385" cy="2323946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2958804"/>
              <a:ext cx="231500" cy="11593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2089075"/>
              <a:ext cx="231500" cy="20290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6431074" y="4199377"/>
              <a:ext cx="557385" cy="213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2022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598941" y="2009774"/>
            <a:ext cx="557385" cy="2613669"/>
            <a:chOff x="7485737" y="1799351"/>
            <a:chExt cx="557385" cy="2613669"/>
          </a:xfrm>
        </p:grpSpPr>
        <p:sp>
          <p:nvSpPr>
            <p:cNvPr id="169" name="Google Shape;169;p17"/>
            <p:cNvSpPr/>
            <p:nvPr/>
          </p:nvSpPr>
          <p:spPr>
            <a:xfrm>
              <a:off x="7532929" y="3248733"/>
              <a:ext cx="231500" cy="869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764429" y="1799351"/>
              <a:ext cx="231500" cy="23188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485737" y="4199377"/>
              <a:ext cx="557385" cy="213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7577406" y="1722398"/>
            <a:ext cx="557400" cy="2901003"/>
            <a:chOff x="7485737" y="1511975"/>
            <a:chExt cx="557400" cy="2901003"/>
          </a:xfrm>
        </p:grpSpPr>
        <p:sp>
          <p:nvSpPr>
            <p:cNvPr id="173" name="Google Shape;173;p17"/>
            <p:cNvSpPr/>
            <p:nvPr/>
          </p:nvSpPr>
          <p:spPr>
            <a:xfrm>
              <a:off x="7532925" y="3558378"/>
              <a:ext cx="231600" cy="56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4425" y="1511975"/>
              <a:ext cx="231600" cy="260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7485737" y="4199377"/>
              <a:ext cx="557400" cy="2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6" name="Google Shape;176;p17"/>
          <p:cNvCxnSpPr/>
          <p:nvPr/>
        </p:nvCxnSpPr>
        <p:spPr>
          <a:xfrm>
            <a:off x="3364625" y="4323948"/>
            <a:ext cx="5069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48437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8"/>
          <p:cNvGrpSpPr/>
          <p:nvPr/>
        </p:nvGrpSpPr>
        <p:grpSpPr>
          <a:xfrm>
            <a:off x="710283" y="1408187"/>
            <a:ext cx="5568666" cy="2343870"/>
            <a:chOff x="1774813" y="1357225"/>
            <a:chExt cx="5594400" cy="2343870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1774813" y="135722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1774813" y="161765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774813" y="187808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1774813" y="213851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>
              <a:off x="1774813" y="239894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8"/>
            <p:cNvCxnSpPr/>
            <p:nvPr/>
          </p:nvCxnSpPr>
          <p:spPr>
            <a:xfrm>
              <a:off x="1774813" y="265937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1774813" y="291980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>
              <a:off x="1774813" y="318023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8"/>
            <p:cNvCxnSpPr/>
            <p:nvPr/>
          </p:nvCxnSpPr>
          <p:spPr>
            <a:xfrm>
              <a:off x="1774813" y="344066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774813" y="3701095"/>
              <a:ext cx="5594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1263624" y="4191137"/>
            <a:ext cx="314343" cy="314343"/>
            <a:chOff x="3271200" y="1435075"/>
            <a:chExt cx="481825" cy="481825"/>
          </a:xfrm>
        </p:grpSpPr>
        <p:sp>
          <p:nvSpPr>
            <p:cNvPr id="194" name="Google Shape;194;p18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036025" y="2479612"/>
            <a:ext cx="758400" cy="1533013"/>
            <a:chOff x="1526500" y="2276500"/>
            <a:chExt cx="758400" cy="1533013"/>
          </a:xfrm>
        </p:grpSpPr>
        <p:sp>
          <p:nvSpPr>
            <p:cNvPr id="197" name="Google Shape;197;p18"/>
            <p:cNvSpPr/>
            <p:nvPr/>
          </p:nvSpPr>
          <p:spPr>
            <a:xfrm>
              <a:off x="1607652" y="2507213"/>
              <a:ext cx="596100" cy="13023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+50</a:t>
              </a: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1526500" y="227650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2308337" y="4191129"/>
            <a:ext cx="314294" cy="314359"/>
            <a:chOff x="5049725" y="2027900"/>
            <a:chExt cx="481750" cy="481850"/>
          </a:xfrm>
        </p:grpSpPr>
        <p:sp>
          <p:nvSpPr>
            <p:cNvPr id="200" name="Google Shape;200;p18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2075775" y="2216662"/>
            <a:ext cx="758400" cy="1795938"/>
            <a:chOff x="2566250" y="2013550"/>
            <a:chExt cx="758400" cy="1795938"/>
          </a:xfrm>
        </p:grpSpPr>
        <p:sp>
          <p:nvSpPr>
            <p:cNvPr id="209" name="Google Shape;209;p18"/>
            <p:cNvSpPr/>
            <p:nvPr/>
          </p:nvSpPr>
          <p:spPr>
            <a:xfrm>
              <a:off x="2647402" y="2246788"/>
              <a:ext cx="596100" cy="1562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+60</a:t>
              </a: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2566250" y="201355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8"/>
          <p:cNvGrpSpPr/>
          <p:nvPr/>
        </p:nvGrpSpPr>
        <p:grpSpPr>
          <a:xfrm>
            <a:off x="3353001" y="4191137"/>
            <a:ext cx="314440" cy="314343"/>
            <a:chOff x="5642475" y="1435075"/>
            <a:chExt cx="481975" cy="481825"/>
          </a:xfrm>
        </p:grpSpPr>
        <p:sp>
          <p:nvSpPr>
            <p:cNvPr id="212" name="Google Shape;212;p18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3115525" y="1953712"/>
            <a:ext cx="758400" cy="2058863"/>
            <a:chOff x="3606000" y="1750600"/>
            <a:chExt cx="758400" cy="2058863"/>
          </a:xfrm>
        </p:grpSpPr>
        <p:sp>
          <p:nvSpPr>
            <p:cNvPr id="216" name="Google Shape;216;p18"/>
            <p:cNvSpPr/>
            <p:nvPr/>
          </p:nvSpPr>
          <p:spPr>
            <a:xfrm>
              <a:off x="3687152" y="1986363"/>
              <a:ext cx="596100" cy="18231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+70</a:t>
              </a: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3606000" y="175060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4397787" y="4191129"/>
            <a:ext cx="328728" cy="314359"/>
            <a:chOff x="5045500" y="842250"/>
            <a:chExt cx="503875" cy="481850"/>
          </a:xfrm>
        </p:grpSpPr>
        <p:sp>
          <p:nvSpPr>
            <p:cNvPr id="219" name="Google Shape;219;p1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1" name="Google Shape;221;p18"/>
          <p:cNvGrpSpPr/>
          <p:nvPr/>
        </p:nvGrpSpPr>
        <p:grpSpPr>
          <a:xfrm>
            <a:off x="4155275" y="1695787"/>
            <a:ext cx="758400" cy="2316738"/>
            <a:chOff x="4645750" y="1492675"/>
            <a:chExt cx="758400" cy="2316738"/>
          </a:xfrm>
        </p:grpSpPr>
        <p:sp>
          <p:nvSpPr>
            <p:cNvPr id="222" name="Google Shape;222;p18"/>
            <p:cNvSpPr/>
            <p:nvPr/>
          </p:nvSpPr>
          <p:spPr>
            <a:xfrm>
              <a:off x="4726902" y="1725913"/>
              <a:ext cx="596100" cy="20835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+80</a:t>
              </a: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4645750" y="149267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5456886" y="4191137"/>
            <a:ext cx="234668" cy="314343"/>
            <a:chOff x="3938800" y="4399275"/>
            <a:chExt cx="359700" cy="481825"/>
          </a:xfrm>
        </p:grpSpPr>
        <p:sp>
          <p:nvSpPr>
            <p:cNvPr id="225" name="Google Shape;225;p18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5195025" y="1440362"/>
            <a:ext cx="758400" cy="2572138"/>
            <a:chOff x="5685500" y="1237250"/>
            <a:chExt cx="758400" cy="2572138"/>
          </a:xfrm>
        </p:grpSpPr>
        <p:sp>
          <p:nvSpPr>
            <p:cNvPr id="231" name="Google Shape;231;p18"/>
            <p:cNvSpPr/>
            <p:nvPr/>
          </p:nvSpPr>
          <p:spPr>
            <a:xfrm>
              <a:off x="5766652" y="1465488"/>
              <a:ext cx="596100" cy="23439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+90</a:t>
              </a:r>
              <a:endPara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" name="Google Shape;232;p18"/>
            <p:cNvSpPr txBox="1"/>
            <p:nvPr/>
          </p:nvSpPr>
          <p:spPr>
            <a:xfrm>
              <a:off x="5685500" y="123725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3" name="Google Shape;233;p18"/>
          <p:cNvCxnSpPr/>
          <p:nvPr/>
        </p:nvCxnSpPr>
        <p:spPr>
          <a:xfrm>
            <a:off x="710336" y="4012487"/>
            <a:ext cx="5568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4" name="Google Shape;234;p18"/>
          <p:cNvGrpSpPr/>
          <p:nvPr/>
        </p:nvGrpSpPr>
        <p:grpSpPr>
          <a:xfrm>
            <a:off x="6661075" y="1355606"/>
            <a:ext cx="1772700" cy="959883"/>
            <a:chOff x="6661075" y="1152494"/>
            <a:chExt cx="1772700" cy="959883"/>
          </a:xfrm>
        </p:grpSpPr>
        <p:sp>
          <p:nvSpPr>
            <p:cNvPr id="235" name="Google Shape;235;p18"/>
            <p:cNvSpPr txBox="1"/>
            <p:nvPr/>
          </p:nvSpPr>
          <p:spPr>
            <a:xfrm>
              <a:off x="6661075" y="1152494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6661075" y="1406477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6661075" y="2510206"/>
            <a:ext cx="1772700" cy="959883"/>
            <a:chOff x="6661075" y="2307094"/>
            <a:chExt cx="1772700" cy="959883"/>
          </a:xfrm>
        </p:grpSpPr>
        <p:sp>
          <p:nvSpPr>
            <p:cNvPr id="238" name="Google Shape;238;p18"/>
            <p:cNvSpPr txBox="1"/>
            <p:nvPr/>
          </p:nvSpPr>
          <p:spPr>
            <a:xfrm>
              <a:off x="6661075" y="2307094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6661075" y="2561077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planet,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18"/>
          <p:cNvGrpSpPr/>
          <p:nvPr/>
        </p:nvGrpSpPr>
        <p:grpSpPr>
          <a:xfrm>
            <a:off x="6661075" y="3664818"/>
            <a:ext cx="1772700" cy="959883"/>
            <a:chOff x="6661075" y="3461706"/>
            <a:chExt cx="1772700" cy="959883"/>
          </a:xfrm>
        </p:grpSpPr>
        <p:sp>
          <p:nvSpPr>
            <p:cNvPr id="241" name="Google Shape;241;p18"/>
            <p:cNvSpPr txBox="1"/>
            <p:nvPr/>
          </p:nvSpPr>
          <p:spPr>
            <a:xfrm>
              <a:off x="6661075" y="3461706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2" name="Google Shape;242;p18"/>
            <p:cNvSpPr txBox="1"/>
            <p:nvPr/>
          </p:nvSpPr>
          <p:spPr>
            <a:xfrm>
              <a:off x="6661075" y="3715689"/>
              <a:ext cx="1772700" cy="7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planet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906830" y="1416092"/>
            <a:ext cx="628500" cy="3200140"/>
            <a:chOff x="5777747" y="1199512"/>
            <a:chExt cx="628500" cy="3200140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5" y="1199512"/>
              <a:ext cx="307152" cy="2525539"/>
              <a:chOff x="3433300" y="1590200"/>
              <a:chExt cx="270905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108424"/>
                <a:ext cx="270900" cy="17091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</a:t>
              </a:r>
              <a:r>
                <a:rPr lang="en" sz="12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777747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708065" y="1416092"/>
            <a:ext cx="628500" cy="3200140"/>
            <a:chOff x="3751092" y="1199512"/>
            <a:chExt cx="628500" cy="3200140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0" y="1199512"/>
              <a:ext cx="307157" cy="2525539"/>
              <a:chOff x="3433300" y="1590200"/>
              <a:chExt cx="270909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09" y="3144319"/>
                <a:ext cx="270900" cy="6729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</a:t>
              </a:r>
              <a:r>
                <a:rPr lang="en" sz="1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751092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2022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807447" y="1416092"/>
            <a:ext cx="628500" cy="3200140"/>
            <a:chOff x="4764420" y="1199512"/>
            <a:chExt cx="628500" cy="3200140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7" y="1199512"/>
              <a:ext cx="307154" cy="2525539"/>
              <a:chOff x="3433300" y="1590200"/>
              <a:chExt cx="270907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398642"/>
                <a:ext cx="270900" cy="14187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12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764420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509300" y="1416092"/>
            <a:ext cx="628500" cy="3200140"/>
            <a:chOff x="1724437" y="1199512"/>
            <a:chExt cx="628500" cy="3200140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67650"/>
                <a:ext cx="270900" cy="1849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1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724437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608682" y="1416092"/>
            <a:ext cx="628500" cy="3200140"/>
            <a:chOff x="2737765" y="1199512"/>
            <a:chExt cx="628500" cy="3200140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764604"/>
                <a:ext cx="270900" cy="2052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</a:t>
              </a: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737765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7006212" y="1416092"/>
            <a:ext cx="628500" cy="3200140"/>
            <a:chOff x="6791075" y="1199512"/>
            <a:chExt cx="628500" cy="3200140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2" y="1199512"/>
              <a:ext cx="307149" cy="2525539"/>
              <a:chOff x="3433300" y="1590200"/>
              <a:chExt cx="27090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44231"/>
                <a:ext cx="270900" cy="11733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</a:t>
              </a:r>
              <a:r>
                <a:rPr lang="en" sz="1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1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791075" y="4094552"/>
              <a:ext cx="6285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0"/>
          <p:cNvGrpSpPr/>
          <p:nvPr/>
        </p:nvGrpSpPr>
        <p:grpSpPr>
          <a:xfrm>
            <a:off x="1239350" y="1874599"/>
            <a:ext cx="6665325" cy="1948809"/>
            <a:chOff x="1239350" y="1845829"/>
            <a:chExt cx="6665325" cy="1948809"/>
          </a:xfrm>
        </p:grpSpPr>
        <p:sp>
          <p:nvSpPr>
            <p:cNvPr id="290" name="Google Shape;290;p20"/>
            <p:cNvSpPr/>
            <p:nvPr/>
          </p:nvSpPr>
          <p:spPr>
            <a:xfrm rot="10800000">
              <a:off x="1239350" y="2723329"/>
              <a:ext cx="175200" cy="1071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 rot="10800000">
              <a:off x="1738588" y="2507329"/>
              <a:ext cx="175200" cy="128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rot="10800000">
              <a:off x="2737067" y="1986829"/>
              <a:ext cx="175200" cy="1807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 rot="10800000">
              <a:off x="3236306" y="1845829"/>
              <a:ext cx="175200" cy="1948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 rot="10800000">
              <a:off x="4234788" y="1969429"/>
              <a:ext cx="175200" cy="1825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 rot="10800000">
              <a:off x="4734026" y="2238529"/>
              <a:ext cx="175200" cy="1556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 rot="10800000">
              <a:off x="5732511" y="2529529"/>
              <a:ext cx="175200" cy="1265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10800000">
              <a:off x="6231749" y="2630629"/>
              <a:ext cx="175200" cy="1164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rot="10800000">
              <a:off x="7230237" y="3031437"/>
              <a:ext cx="175200" cy="763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 rot="10800000">
              <a:off x="7729475" y="3221035"/>
              <a:ext cx="175200" cy="57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301" name="Google Shape;301;p20"/>
          <p:cNvGrpSpPr/>
          <p:nvPr/>
        </p:nvGrpSpPr>
        <p:grpSpPr>
          <a:xfrm>
            <a:off x="1967224" y="1707220"/>
            <a:ext cx="716400" cy="2116179"/>
            <a:chOff x="1967224" y="1678450"/>
            <a:chExt cx="716400" cy="2116179"/>
          </a:xfrm>
        </p:grpSpPr>
        <p:sp>
          <p:nvSpPr>
            <p:cNvPr id="302" name="Google Shape;302;p20"/>
            <p:cNvSpPr txBox="1"/>
            <p:nvPr/>
          </p:nvSpPr>
          <p:spPr>
            <a:xfrm>
              <a:off x="1967224" y="1678450"/>
              <a:ext cx="716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</a:t>
              </a:r>
              <a:r>
                <a:rPr lang="en" sz="1700">
                  <a:solidFill>
                    <a:schemeClr val="accen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€</a:t>
              </a:r>
              <a:endParaRPr sz="1700">
                <a:solidFill>
                  <a:schemeClr val="accent1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grpSp>
          <p:nvGrpSpPr>
            <p:cNvPr id="303" name="Google Shape;303;p20"/>
            <p:cNvGrpSpPr/>
            <p:nvPr/>
          </p:nvGrpSpPr>
          <p:grpSpPr>
            <a:xfrm>
              <a:off x="2237827" y="2004525"/>
              <a:ext cx="175202" cy="1790104"/>
              <a:chOff x="2406272" y="2004525"/>
              <a:chExt cx="175202" cy="1790104"/>
            </a:xfrm>
          </p:grpSpPr>
          <p:sp>
            <p:nvSpPr>
              <p:cNvPr id="304" name="Google Shape;304;p20"/>
              <p:cNvSpPr/>
              <p:nvPr/>
            </p:nvSpPr>
            <p:spPr>
              <a:xfrm rot="10800000">
                <a:off x="2406274" y="2255929"/>
                <a:ext cx="175200" cy="1538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2406272" y="2004525"/>
                <a:ext cx="175200" cy="175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20"/>
          <p:cNvGrpSpPr/>
          <p:nvPr/>
        </p:nvGrpSpPr>
        <p:grpSpPr>
          <a:xfrm>
            <a:off x="3479798" y="1122820"/>
            <a:ext cx="686700" cy="2700579"/>
            <a:chOff x="3479798" y="1094050"/>
            <a:chExt cx="686700" cy="2700579"/>
          </a:xfrm>
        </p:grpSpPr>
        <p:sp>
          <p:nvSpPr>
            <p:cNvPr id="307" name="Google Shape;307;p20"/>
            <p:cNvSpPr txBox="1"/>
            <p:nvPr/>
          </p:nvSpPr>
          <p:spPr>
            <a:xfrm>
              <a:off x="3479798" y="1094050"/>
              <a:ext cx="686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150</a:t>
              </a:r>
              <a:r>
                <a:rPr lang="en" sz="1700">
                  <a:solidFill>
                    <a:schemeClr val="accent2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€</a:t>
              </a:r>
              <a:endParaRPr sz="1700">
                <a:solidFill>
                  <a:schemeClr val="accent2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grpSp>
          <p:nvGrpSpPr>
            <p:cNvPr id="308" name="Google Shape;308;p20"/>
            <p:cNvGrpSpPr/>
            <p:nvPr/>
          </p:nvGrpSpPr>
          <p:grpSpPr>
            <a:xfrm>
              <a:off x="3735544" y="1427025"/>
              <a:ext cx="175205" cy="2367604"/>
              <a:chOff x="3953274" y="1427025"/>
              <a:chExt cx="175205" cy="2367604"/>
            </a:xfrm>
          </p:grpSpPr>
          <p:sp>
            <p:nvSpPr>
              <p:cNvPr id="309" name="Google Shape;309;p20"/>
              <p:cNvSpPr/>
              <p:nvPr/>
            </p:nvSpPr>
            <p:spPr>
              <a:xfrm rot="10800000">
                <a:off x="3953279" y="1678429"/>
                <a:ext cx="175200" cy="21162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3953274" y="1427025"/>
                <a:ext cx="175200" cy="175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" name="Google Shape;311;p20"/>
          <p:cNvGrpSpPr/>
          <p:nvPr/>
        </p:nvGrpSpPr>
        <p:grpSpPr>
          <a:xfrm>
            <a:off x="4977527" y="1707220"/>
            <a:ext cx="686700" cy="2116179"/>
            <a:chOff x="4977527" y="1678450"/>
            <a:chExt cx="686700" cy="2116179"/>
          </a:xfrm>
        </p:grpSpPr>
        <p:sp>
          <p:nvSpPr>
            <p:cNvPr id="312" name="Google Shape;312;p20"/>
            <p:cNvSpPr txBox="1"/>
            <p:nvPr/>
          </p:nvSpPr>
          <p:spPr>
            <a:xfrm>
              <a:off x="4977527" y="1678450"/>
              <a:ext cx="686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</a:t>
              </a:r>
              <a:r>
                <a:rPr lang="en" sz="1700">
                  <a:solidFill>
                    <a:schemeClr val="accent3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€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13" name="Google Shape;313;p20"/>
            <p:cNvGrpSpPr/>
            <p:nvPr/>
          </p:nvGrpSpPr>
          <p:grpSpPr>
            <a:xfrm>
              <a:off x="5233264" y="2004525"/>
              <a:ext cx="175208" cy="1790104"/>
              <a:chOff x="5467145" y="2004525"/>
              <a:chExt cx="175208" cy="1790104"/>
            </a:xfrm>
          </p:grpSpPr>
          <p:sp>
            <p:nvSpPr>
              <p:cNvPr id="314" name="Google Shape;314;p20"/>
              <p:cNvSpPr/>
              <p:nvPr/>
            </p:nvSpPr>
            <p:spPr>
              <a:xfrm rot="10800000">
                <a:off x="5467153" y="2255929"/>
                <a:ext cx="175200" cy="1538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5467145" y="2004525"/>
                <a:ext cx="175200" cy="175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6" name="Google Shape;316;p20"/>
          <p:cNvGrpSpPr/>
          <p:nvPr/>
        </p:nvGrpSpPr>
        <p:grpSpPr>
          <a:xfrm>
            <a:off x="6526690" y="2284708"/>
            <a:ext cx="583800" cy="1538691"/>
            <a:chOff x="6526690" y="2255938"/>
            <a:chExt cx="583800" cy="1538691"/>
          </a:xfrm>
        </p:grpSpPr>
        <p:grpSp>
          <p:nvGrpSpPr>
            <p:cNvPr id="317" name="Google Shape;317;p20"/>
            <p:cNvGrpSpPr/>
            <p:nvPr/>
          </p:nvGrpSpPr>
          <p:grpSpPr>
            <a:xfrm>
              <a:off x="6730988" y="2586225"/>
              <a:ext cx="175211" cy="1208404"/>
              <a:chOff x="6980991" y="2586225"/>
              <a:chExt cx="175211" cy="1208404"/>
            </a:xfrm>
          </p:grpSpPr>
          <p:sp>
            <p:nvSpPr>
              <p:cNvPr id="318" name="Google Shape;318;p20"/>
              <p:cNvSpPr/>
              <p:nvPr/>
            </p:nvSpPr>
            <p:spPr>
              <a:xfrm rot="10800000">
                <a:off x="6981001" y="2837629"/>
                <a:ext cx="175200" cy="957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6980991" y="2586225"/>
                <a:ext cx="175200" cy="175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20"/>
            <p:cNvSpPr txBox="1"/>
            <p:nvPr/>
          </p:nvSpPr>
          <p:spPr>
            <a:xfrm>
              <a:off x="6526690" y="2255938"/>
              <a:ext cx="5838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</a:t>
              </a:r>
              <a:r>
                <a:rPr lang="en" sz="1700">
                  <a:solidFill>
                    <a:schemeClr val="accent4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€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321" name="Google Shape;321;p20"/>
          <p:cNvCxnSpPr/>
          <p:nvPr/>
        </p:nvCxnSpPr>
        <p:spPr>
          <a:xfrm>
            <a:off x="985350" y="3897470"/>
            <a:ext cx="7173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0"/>
          <p:cNvGrpSpPr/>
          <p:nvPr/>
        </p:nvGrpSpPr>
        <p:grpSpPr>
          <a:xfrm>
            <a:off x="1704113" y="3973683"/>
            <a:ext cx="1242600" cy="658525"/>
            <a:chOff x="1837513" y="3944913"/>
            <a:chExt cx="1242600" cy="658525"/>
          </a:xfrm>
        </p:grpSpPr>
        <p:sp>
          <p:nvSpPr>
            <p:cNvPr id="323" name="Google Shape;323;p20"/>
            <p:cNvSpPr txBox="1"/>
            <p:nvPr/>
          </p:nvSpPr>
          <p:spPr>
            <a:xfrm>
              <a:off x="1837513" y="3944913"/>
              <a:ext cx="12426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1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4" name="Google Shape;324;p20"/>
            <p:cNvSpPr txBox="1"/>
            <p:nvPr/>
          </p:nvSpPr>
          <p:spPr>
            <a:xfrm>
              <a:off x="1837513" y="4226038"/>
              <a:ext cx="124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0"/>
          <p:cNvGrpSpPr/>
          <p:nvPr/>
        </p:nvGrpSpPr>
        <p:grpSpPr>
          <a:xfrm>
            <a:off x="3201838" y="3973683"/>
            <a:ext cx="1242604" cy="658525"/>
            <a:chOff x="3246313" y="3944913"/>
            <a:chExt cx="1242604" cy="658525"/>
          </a:xfrm>
        </p:grpSpPr>
        <p:sp>
          <p:nvSpPr>
            <p:cNvPr id="326" name="Google Shape;326;p20"/>
            <p:cNvSpPr txBox="1"/>
            <p:nvPr/>
          </p:nvSpPr>
          <p:spPr>
            <a:xfrm>
              <a:off x="3246313" y="3944913"/>
              <a:ext cx="12426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2</a:t>
              </a:r>
              <a:endParaRPr sz="1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3246316" y="4226038"/>
              <a:ext cx="124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20"/>
          <p:cNvGrpSpPr/>
          <p:nvPr/>
        </p:nvGrpSpPr>
        <p:grpSpPr>
          <a:xfrm>
            <a:off x="6197300" y="3973683"/>
            <a:ext cx="1242611" cy="658525"/>
            <a:chOff x="6063950" y="3944913"/>
            <a:chExt cx="1242611" cy="658525"/>
          </a:xfrm>
        </p:grpSpPr>
        <p:sp>
          <p:nvSpPr>
            <p:cNvPr id="329" name="Google Shape;329;p20"/>
            <p:cNvSpPr txBox="1"/>
            <p:nvPr/>
          </p:nvSpPr>
          <p:spPr>
            <a:xfrm>
              <a:off x="6063950" y="3944913"/>
              <a:ext cx="12426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4</a:t>
              </a:r>
              <a:endParaRPr sz="15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0" name="Google Shape;330;p20"/>
            <p:cNvSpPr txBox="1"/>
            <p:nvPr/>
          </p:nvSpPr>
          <p:spPr>
            <a:xfrm>
              <a:off x="6063962" y="4226038"/>
              <a:ext cx="124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has several rings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20"/>
          <p:cNvGrpSpPr/>
          <p:nvPr/>
        </p:nvGrpSpPr>
        <p:grpSpPr>
          <a:xfrm>
            <a:off x="4699569" y="3973683"/>
            <a:ext cx="1242608" cy="658525"/>
            <a:chOff x="4655132" y="3944913"/>
            <a:chExt cx="1242608" cy="658525"/>
          </a:xfrm>
        </p:grpSpPr>
        <p:sp>
          <p:nvSpPr>
            <p:cNvPr id="332" name="Google Shape;332;p20"/>
            <p:cNvSpPr txBox="1"/>
            <p:nvPr/>
          </p:nvSpPr>
          <p:spPr>
            <a:xfrm>
              <a:off x="4655132" y="3944913"/>
              <a:ext cx="12426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3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3" name="Google Shape;333;p20"/>
            <p:cNvSpPr txBox="1"/>
            <p:nvPr/>
          </p:nvSpPr>
          <p:spPr>
            <a:xfrm>
              <a:off x="4655139" y="4226038"/>
              <a:ext cx="124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714157" y="1482934"/>
            <a:ext cx="287764" cy="101799"/>
          </a:xfrm>
          <a:custGeom>
            <a:avLst/>
            <a:gdLst/>
            <a:ahLst/>
            <a:cxnLst/>
            <a:rect l="l" t="t" r="r" b="b"/>
            <a:pathLst>
              <a:path w="11847" h="4191" extrusionOk="0">
                <a:moveTo>
                  <a:pt x="5230" y="0"/>
                </a:moveTo>
                <a:cubicBezTo>
                  <a:pt x="5073" y="0"/>
                  <a:pt x="4947" y="63"/>
                  <a:pt x="4915" y="189"/>
                </a:cubicBezTo>
                <a:lnTo>
                  <a:pt x="4096" y="2080"/>
                </a:lnTo>
                <a:lnTo>
                  <a:pt x="347" y="2080"/>
                </a:lnTo>
                <a:cubicBezTo>
                  <a:pt x="158" y="2080"/>
                  <a:pt x="0" y="2237"/>
                  <a:pt x="0" y="2426"/>
                </a:cubicBezTo>
                <a:cubicBezTo>
                  <a:pt x="0" y="2615"/>
                  <a:pt x="158" y="2773"/>
                  <a:pt x="347" y="2773"/>
                </a:cubicBezTo>
                <a:lnTo>
                  <a:pt x="4316" y="2773"/>
                </a:lnTo>
                <a:cubicBezTo>
                  <a:pt x="4411" y="2773"/>
                  <a:pt x="4505" y="2710"/>
                  <a:pt x="4600" y="2584"/>
                </a:cubicBezTo>
                <a:lnTo>
                  <a:pt x="5199" y="1292"/>
                </a:lnTo>
                <a:lnTo>
                  <a:pt x="6238" y="3970"/>
                </a:lnTo>
                <a:cubicBezTo>
                  <a:pt x="6301" y="4096"/>
                  <a:pt x="6396" y="4159"/>
                  <a:pt x="6522" y="4191"/>
                </a:cubicBezTo>
                <a:lnTo>
                  <a:pt x="6553" y="4191"/>
                </a:lnTo>
                <a:cubicBezTo>
                  <a:pt x="6679" y="4191"/>
                  <a:pt x="6805" y="4127"/>
                  <a:pt x="6868" y="4033"/>
                </a:cubicBezTo>
                <a:lnTo>
                  <a:pt x="7624" y="2836"/>
                </a:lnTo>
                <a:lnTo>
                  <a:pt x="11500" y="2836"/>
                </a:lnTo>
                <a:cubicBezTo>
                  <a:pt x="11689" y="2836"/>
                  <a:pt x="11846" y="2678"/>
                  <a:pt x="11846" y="2458"/>
                </a:cubicBezTo>
                <a:cubicBezTo>
                  <a:pt x="11846" y="2269"/>
                  <a:pt x="11689" y="2111"/>
                  <a:pt x="11500" y="2111"/>
                </a:cubicBezTo>
                <a:lnTo>
                  <a:pt x="7435" y="2111"/>
                </a:lnTo>
                <a:cubicBezTo>
                  <a:pt x="7309" y="2111"/>
                  <a:pt x="7183" y="2206"/>
                  <a:pt x="7120" y="2269"/>
                </a:cubicBezTo>
                <a:lnTo>
                  <a:pt x="6648" y="3056"/>
                </a:lnTo>
                <a:lnTo>
                  <a:pt x="5545" y="221"/>
                </a:lnTo>
                <a:cubicBezTo>
                  <a:pt x="5514" y="95"/>
                  <a:pt x="5388" y="0"/>
                  <a:pt x="5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711849" y="1400275"/>
            <a:ext cx="287011" cy="121717"/>
          </a:xfrm>
          <a:custGeom>
            <a:avLst/>
            <a:gdLst/>
            <a:ahLst/>
            <a:cxnLst/>
            <a:rect l="l" t="t" r="r" b="b"/>
            <a:pathLst>
              <a:path w="11816" h="5011" extrusionOk="0">
                <a:moveTo>
                  <a:pt x="3151" y="1"/>
                </a:moveTo>
                <a:cubicBezTo>
                  <a:pt x="1387" y="1"/>
                  <a:pt x="1" y="1419"/>
                  <a:pt x="1" y="3277"/>
                </a:cubicBezTo>
                <a:cubicBezTo>
                  <a:pt x="1" y="3876"/>
                  <a:pt x="158" y="4349"/>
                  <a:pt x="442" y="4821"/>
                </a:cubicBezTo>
                <a:lnTo>
                  <a:pt x="3655" y="4821"/>
                </a:lnTo>
                <a:lnTo>
                  <a:pt x="4285" y="3340"/>
                </a:lnTo>
                <a:cubicBezTo>
                  <a:pt x="4443" y="2994"/>
                  <a:pt x="4821" y="2773"/>
                  <a:pt x="5199" y="2710"/>
                </a:cubicBezTo>
                <a:cubicBezTo>
                  <a:pt x="5672" y="2710"/>
                  <a:pt x="6018" y="2994"/>
                  <a:pt x="6176" y="3403"/>
                </a:cubicBezTo>
                <a:lnTo>
                  <a:pt x="6806" y="5010"/>
                </a:lnTo>
                <a:cubicBezTo>
                  <a:pt x="6963" y="4884"/>
                  <a:pt x="7215" y="4821"/>
                  <a:pt x="7404" y="4821"/>
                </a:cubicBezTo>
                <a:lnTo>
                  <a:pt x="11374" y="4821"/>
                </a:lnTo>
                <a:cubicBezTo>
                  <a:pt x="11626" y="4349"/>
                  <a:pt x="11815" y="3813"/>
                  <a:pt x="11815" y="3277"/>
                </a:cubicBezTo>
                <a:cubicBezTo>
                  <a:pt x="11815" y="1419"/>
                  <a:pt x="10429" y="1"/>
                  <a:pt x="8665" y="1"/>
                </a:cubicBezTo>
                <a:cubicBezTo>
                  <a:pt x="7247" y="1"/>
                  <a:pt x="6396" y="977"/>
                  <a:pt x="5924" y="1860"/>
                </a:cubicBezTo>
                <a:cubicBezTo>
                  <a:pt x="5451" y="977"/>
                  <a:pt x="4537" y="1"/>
                  <a:pt x="31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766963" y="1556387"/>
            <a:ext cx="181373" cy="95678"/>
          </a:xfrm>
          <a:custGeom>
            <a:avLst/>
            <a:gdLst/>
            <a:ahLst/>
            <a:cxnLst/>
            <a:rect l="l" t="t" r="r" b="b"/>
            <a:pathLst>
              <a:path w="7467" h="3939" extrusionOk="0">
                <a:moveTo>
                  <a:pt x="2962" y="1"/>
                </a:moveTo>
                <a:cubicBezTo>
                  <a:pt x="2773" y="284"/>
                  <a:pt x="2458" y="442"/>
                  <a:pt x="2111" y="442"/>
                </a:cubicBezTo>
                <a:lnTo>
                  <a:pt x="0" y="442"/>
                </a:lnTo>
                <a:cubicBezTo>
                  <a:pt x="158" y="599"/>
                  <a:pt x="347" y="757"/>
                  <a:pt x="536" y="914"/>
                </a:cubicBezTo>
                <a:cubicBezTo>
                  <a:pt x="1449" y="1734"/>
                  <a:pt x="2426" y="2647"/>
                  <a:pt x="3434" y="3813"/>
                </a:cubicBezTo>
                <a:cubicBezTo>
                  <a:pt x="3529" y="3907"/>
                  <a:pt x="3592" y="3939"/>
                  <a:pt x="3718" y="3939"/>
                </a:cubicBezTo>
                <a:cubicBezTo>
                  <a:pt x="3844" y="3939"/>
                  <a:pt x="3907" y="3907"/>
                  <a:pt x="4001" y="3813"/>
                </a:cubicBezTo>
                <a:cubicBezTo>
                  <a:pt x="4978" y="2584"/>
                  <a:pt x="6018" y="1734"/>
                  <a:pt x="6900" y="914"/>
                </a:cubicBezTo>
                <a:cubicBezTo>
                  <a:pt x="7120" y="757"/>
                  <a:pt x="7278" y="599"/>
                  <a:pt x="7467" y="442"/>
                </a:cubicBezTo>
                <a:lnTo>
                  <a:pt x="5860" y="442"/>
                </a:lnTo>
                <a:lnTo>
                  <a:pt x="5293" y="1324"/>
                </a:lnTo>
                <a:cubicBezTo>
                  <a:pt x="5104" y="1639"/>
                  <a:pt x="4789" y="1860"/>
                  <a:pt x="4379" y="1860"/>
                </a:cubicBezTo>
                <a:lnTo>
                  <a:pt x="4316" y="1860"/>
                </a:lnTo>
                <a:cubicBezTo>
                  <a:pt x="3907" y="1797"/>
                  <a:pt x="3592" y="1576"/>
                  <a:pt x="3434" y="1167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>
            <a:off x="728890" y="2859310"/>
            <a:ext cx="256381" cy="227306"/>
          </a:xfrm>
          <a:custGeom>
            <a:avLst/>
            <a:gdLst/>
            <a:ahLst/>
            <a:cxnLst/>
            <a:rect l="l" t="t" r="r" b="b"/>
            <a:pathLst>
              <a:path w="10555" h="9358" extrusionOk="0">
                <a:moveTo>
                  <a:pt x="1701" y="3119"/>
                </a:moveTo>
                <a:cubicBezTo>
                  <a:pt x="1890" y="3119"/>
                  <a:pt x="2048" y="3277"/>
                  <a:pt x="2048" y="3466"/>
                </a:cubicBezTo>
                <a:lnTo>
                  <a:pt x="2048" y="4159"/>
                </a:lnTo>
                <a:cubicBezTo>
                  <a:pt x="2048" y="4379"/>
                  <a:pt x="2205" y="4537"/>
                  <a:pt x="2394" y="4537"/>
                </a:cubicBezTo>
                <a:lnTo>
                  <a:pt x="3119" y="4537"/>
                </a:lnTo>
                <a:cubicBezTo>
                  <a:pt x="3308" y="4537"/>
                  <a:pt x="3466" y="4663"/>
                  <a:pt x="3466" y="4883"/>
                </a:cubicBezTo>
                <a:cubicBezTo>
                  <a:pt x="3466" y="5072"/>
                  <a:pt x="3308" y="5230"/>
                  <a:pt x="3119" y="5230"/>
                </a:cubicBezTo>
                <a:lnTo>
                  <a:pt x="2394" y="5230"/>
                </a:lnTo>
                <a:cubicBezTo>
                  <a:pt x="1796" y="5198"/>
                  <a:pt x="1323" y="4726"/>
                  <a:pt x="1323" y="4159"/>
                </a:cubicBezTo>
                <a:lnTo>
                  <a:pt x="1323" y="3466"/>
                </a:lnTo>
                <a:cubicBezTo>
                  <a:pt x="1323" y="3277"/>
                  <a:pt x="1512" y="3119"/>
                  <a:pt x="1701" y="3119"/>
                </a:cubicBezTo>
                <a:close/>
                <a:moveTo>
                  <a:pt x="3781" y="6585"/>
                </a:moveTo>
                <a:lnTo>
                  <a:pt x="3781" y="6931"/>
                </a:lnTo>
                <a:cubicBezTo>
                  <a:pt x="3781" y="7120"/>
                  <a:pt x="3623" y="7278"/>
                  <a:pt x="3434" y="7278"/>
                </a:cubicBezTo>
                <a:cubicBezTo>
                  <a:pt x="3214" y="7278"/>
                  <a:pt x="3056" y="7120"/>
                  <a:pt x="3056" y="6931"/>
                </a:cubicBezTo>
                <a:lnTo>
                  <a:pt x="3056" y="6585"/>
                </a:lnTo>
                <a:close/>
                <a:moveTo>
                  <a:pt x="6900" y="0"/>
                </a:moveTo>
                <a:cubicBezTo>
                  <a:pt x="5986" y="0"/>
                  <a:pt x="5293" y="693"/>
                  <a:pt x="5293" y="1607"/>
                </a:cubicBezTo>
                <a:cubicBezTo>
                  <a:pt x="5293" y="2363"/>
                  <a:pt x="5765" y="2741"/>
                  <a:pt x="6238" y="3182"/>
                </a:cubicBezTo>
                <a:lnTo>
                  <a:pt x="7561" y="4379"/>
                </a:lnTo>
                <a:lnTo>
                  <a:pt x="7561" y="7624"/>
                </a:lnTo>
                <a:cubicBezTo>
                  <a:pt x="7561" y="8223"/>
                  <a:pt x="7089" y="8664"/>
                  <a:pt x="6553" y="8664"/>
                </a:cubicBezTo>
                <a:lnTo>
                  <a:pt x="4820" y="8664"/>
                </a:lnTo>
                <a:cubicBezTo>
                  <a:pt x="4348" y="8664"/>
                  <a:pt x="3938" y="8349"/>
                  <a:pt x="3812" y="7876"/>
                </a:cubicBezTo>
                <a:cubicBezTo>
                  <a:pt x="4222" y="7719"/>
                  <a:pt x="4505" y="7372"/>
                  <a:pt x="4505" y="6931"/>
                </a:cubicBezTo>
                <a:lnTo>
                  <a:pt x="4505" y="6585"/>
                </a:lnTo>
                <a:lnTo>
                  <a:pt x="5198" y="6585"/>
                </a:lnTo>
                <a:cubicBezTo>
                  <a:pt x="6144" y="6585"/>
                  <a:pt x="6931" y="5797"/>
                  <a:pt x="6931" y="4852"/>
                </a:cubicBezTo>
                <a:lnTo>
                  <a:pt x="6931" y="4631"/>
                </a:lnTo>
                <a:lnTo>
                  <a:pt x="5829" y="3686"/>
                </a:lnTo>
                <a:cubicBezTo>
                  <a:pt x="5671" y="3529"/>
                  <a:pt x="5482" y="3371"/>
                  <a:pt x="5293" y="3182"/>
                </a:cubicBezTo>
                <a:cubicBezTo>
                  <a:pt x="4568" y="3151"/>
                  <a:pt x="3875" y="2899"/>
                  <a:pt x="3182" y="2332"/>
                </a:cubicBezTo>
                <a:cubicBezTo>
                  <a:pt x="2720" y="1911"/>
                  <a:pt x="1880" y="1701"/>
                  <a:pt x="1091" y="1701"/>
                </a:cubicBezTo>
                <a:cubicBezTo>
                  <a:pt x="697" y="1701"/>
                  <a:pt x="315" y="1754"/>
                  <a:pt x="0" y="1859"/>
                </a:cubicBezTo>
                <a:lnTo>
                  <a:pt x="0" y="4883"/>
                </a:lnTo>
                <a:cubicBezTo>
                  <a:pt x="0" y="5829"/>
                  <a:pt x="788" y="6616"/>
                  <a:pt x="1733" y="6616"/>
                </a:cubicBezTo>
                <a:lnTo>
                  <a:pt x="2457" y="6616"/>
                </a:lnTo>
                <a:lnTo>
                  <a:pt x="2457" y="6963"/>
                </a:lnTo>
                <a:cubicBezTo>
                  <a:pt x="2394" y="7404"/>
                  <a:pt x="2678" y="7782"/>
                  <a:pt x="3119" y="7908"/>
                </a:cubicBezTo>
                <a:cubicBezTo>
                  <a:pt x="3277" y="8727"/>
                  <a:pt x="3970" y="9357"/>
                  <a:pt x="4820" y="9357"/>
                </a:cubicBezTo>
                <a:lnTo>
                  <a:pt x="6553" y="9357"/>
                </a:lnTo>
                <a:cubicBezTo>
                  <a:pt x="7498" y="9357"/>
                  <a:pt x="8286" y="8569"/>
                  <a:pt x="8286" y="7624"/>
                </a:cubicBezTo>
                <a:lnTo>
                  <a:pt x="8286" y="4379"/>
                </a:lnTo>
                <a:cubicBezTo>
                  <a:pt x="9294" y="3497"/>
                  <a:pt x="9546" y="3277"/>
                  <a:pt x="9546" y="3277"/>
                </a:cubicBezTo>
                <a:cubicBezTo>
                  <a:pt x="9987" y="2867"/>
                  <a:pt x="10554" y="2395"/>
                  <a:pt x="10554" y="1607"/>
                </a:cubicBezTo>
                <a:cubicBezTo>
                  <a:pt x="10554" y="693"/>
                  <a:pt x="9830" y="0"/>
                  <a:pt x="8948" y="0"/>
                </a:cubicBezTo>
                <a:cubicBezTo>
                  <a:pt x="8538" y="0"/>
                  <a:pt x="8191" y="126"/>
                  <a:pt x="7908" y="347"/>
                </a:cubicBezTo>
                <a:cubicBezTo>
                  <a:pt x="7656" y="95"/>
                  <a:pt x="7278" y="0"/>
                  <a:pt x="69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728113" y="2799605"/>
            <a:ext cx="153853" cy="118657"/>
          </a:xfrm>
          <a:custGeom>
            <a:avLst/>
            <a:gdLst/>
            <a:ahLst/>
            <a:cxnLst/>
            <a:rect l="l" t="t" r="r" b="b"/>
            <a:pathLst>
              <a:path w="6334" h="4885" extrusionOk="0">
                <a:moveTo>
                  <a:pt x="3844" y="631"/>
                </a:moveTo>
                <a:cubicBezTo>
                  <a:pt x="4065" y="631"/>
                  <a:pt x="4222" y="788"/>
                  <a:pt x="4222" y="1009"/>
                </a:cubicBezTo>
                <a:lnTo>
                  <a:pt x="4222" y="1387"/>
                </a:lnTo>
                <a:lnTo>
                  <a:pt x="2773" y="1387"/>
                </a:lnTo>
                <a:lnTo>
                  <a:pt x="2773" y="1009"/>
                </a:lnTo>
                <a:cubicBezTo>
                  <a:pt x="2773" y="788"/>
                  <a:pt x="2931" y="631"/>
                  <a:pt x="3151" y="631"/>
                </a:cubicBezTo>
                <a:close/>
                <a:moveTo>
                  <a:pt x="3088" y="1"/>
                </a:moveTo>
                <a:cubicBezTo>
                  <a:pt x="2521" y="1"/>
                  <a:pt x="2080" y="473"/>
                  <a:pt x="2080" y="1040"/>
                </a:cubicBezTo>
                <a:lnTo>
                  <a:pt x="2080" y="1419"/>
                </a:lnTo>
                <a:lnTo>
                  <a:pt x="1733" y="1419"/>
                </a:lnTo>
                <a:cubicBezTo>
                  <a:pt x="788" y="1419"/>
                  <a:pt x="1" y="2206"/>
                  <a:pt x="1" y="3151"/>
                </a:cubicBezTo>
                <a:lnTo>
                  <a:pt x="1" y="3592"/>
                </a:lnTo>
                <a:cubicBezTo>
                  <a:pt x="332" y="3503"/>
                  <a:pt x="705" y="3459"/>
                  <a:pt x="1087" y="3459"/>
                </a:cubicBezTo>
                <a:cubicBezTo>
                  <a:pt x="2048" y="3459"/>
                  <a:pt x="3069" y="3736"/>
                  <a:pt x="3655" y="4254"/>
                </a:cubicBezTo>
                <a:cubicBezTo>
                  <a:pt x="4002" y="4569"/>
                  <a:pt x="4411" y="4758"/>
                  <a:pt x="4789" y="4884"/>
                </a:cubicBezTo>
                <a:cubicBezTo>
                  <a:pt x="4726" y="4664"/>
                  <a:pt x="4632" y="4380"/>
                  <a:pt x="4632" y="4096"/>
                </a:cubicBezTo>
                <a:cubicBezTo>
                  <a:pt x="4632" y="2994"/>
                  <a:pt x="5356" y="2112"/>
                  <a:pt x="6333" y="1860"/>
                </a:cubicBezTo>
                <a:cubicBezTo>
                  <a:pt x="6018" y="1576"/>
                  <a:pt x="5608" y="1419"/>
                  <a:pt x="5199" y="1419"/>
                </a:cubicBezTo>
                <a:lnTo>
                  <a:pt x="4821" y="1419"/>
                </a:lnTo>
                <a:lnTo>
                  <a:pt x="4821" y="1040"/>
                </a:lnTo>
                <a:cubicBezTo>
                  <a:pt x="4821" y="442"/>
                  <a:pt x="4348" y="1"/>
                  <a:pt x="38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710250" y="3507428"/>
            <a:ext cx="290824" cy="28861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729391" y="2091267"/>
            <a:ext cx="252543" cy="287011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745837" y="4216724"/>
            <a:ext cx="219654" cy="287011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347" name="Google Shape;347;p21"/>
          <p:cNvGrpSpPr/>
          <p:nvPr/>
        </p:nvGrpSpPr>
        <p:grpSpPr>
          <a:xfrm>
            <a:off x="1271658" y="3377595"/>
            <a:ext cx="7162092" cy="548400"/>
            <a:chOff x="1271658" y="3111788"/>
            <a:chExt cx="7162092" cy="548400"/>
          </a:xfrm>
        </p:grpSpPr>
        <p:sp>
          <p:nvSpPr>
            <p:cNvPr id="348" name="Google Shape;348;p21"/>
            <p:cNvSpPr/>
            <p:nvPr/>
          </p:nvSpPr>
          <p:spPr>
            <a:xfrm>
              <a:off x="2401549" y="328564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2401549" y="3285647"/>
              <a:ext cx="677400" cy="2007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834953" y="3207102"/>
              <a:ext cx="357600" cy="3576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 txBox="1"/>
            <p:nvPr/>
          </p:nvSpPr>
          <p:spPr>
            <a:xfrm>
              <a:off x="1271658" y="322187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2" name="Google Shape;352;p21"/>
            <p:cNvSpPr txBox="1"/>
            <p:nvPr/>
          </p:nvSpPr>
          <p:spPr>
            <a:xfrm>
              <a:off x="5953361" y="322187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30</a:t>
              </a:r>
              <a:r>
                <a:rPr lang="en" sz="15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20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6912450" y="3111788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actually</a:t>
              </a:r>
              <a:b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1"/>
          <p:cNvGrpSpPr/>
          <p:nvPr/>
        </p:nvGrpSpPr>
        <p:grpSpPr>
          <a:xfrm>
            <a:off x="1271658" y="2698770"/>
            <a:ext cx="7162091" cy="548400"/>
            <a:chOff x="1271658" y="2509163"/>
            <a:chExt cx="7162091" cy="548400"/>
          </a:xfrm>
        </p:grpSpPr>
        <p:sp>
          <p:nvSpPr>
            <p:cNvPr id="355" name="Google Shape;355;p21"/>
            <p:cNvSpPr/>
            <p:nvPr/>
          </p:nvSpPr>
          <p:spPr>
            <a:xfrm>
              <a:off x="2401549" y="265336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401549" y="2653367"/>
              <a:ext cx="2162100" cy="20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406313" y="2574822"/>
              <a:ext cx="357600" cy="3576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 txBox="1"/>
            <p:nvPr/>
          </p:nvSpPr>
          <p:spPr>
            <a:xfrm>
              <a:off x="1271658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9" name="Google Shape;359;p21"/>
            <p:cNvSpPr txBox="1"/>
            <p:nvPr/>
          </p:nvSpPr>
          <p:spPr>
            <a:xfrm>
              <a:off x="5953361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60</a:t>
              </a:r>
              <a:r>
                <a:rPr lang="en" sz="15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20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60" name="Google Shape;360;p21"/>
            <p:cNvSpPr txBox="1"/>
            <p:nvPr/>
          </p:nvSpPr>
          <p:spPr>
            <a:xfrm>
              <a:off x="6912450" y="2509163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 in the only planet with life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21"/>
          <p:cNvGrpSpPr/>
          <p:nvPr/>
        </p:nvGrpSpPr>
        <p:grpSpPr>
          <a:xfrm>
            <a:off x="1271658" y="1960645"/>
            <a:ext cx="7162091" cy="548400"/>
            <a:chOff x="1271658" y="1847238"/>
            <a:chExt cx="7162091" cy="548400"/>
          </a:xfrm>
        </p:grpSpPr>
        <p:sp>
          <p:nvSpPr>
            <p:cNvPr id="362" name="Google Shape;362;p21"/>
            <p:cNvSpPr/>
            <p:nvPr/>
          </p:nvSpPr>
          <p:spPr>
            <a:xfrm>
              <a:off x="2401549" y="202108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401549" y="2021087"/>
              <a:ext cx="1701300" cy="200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3913216" y="1942542"/>
              <a:ext cx="357600" cy="3576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 txBox="1"/>
            <p:nvPr/>
          </p:nvSpPr>
          <p:spPr>
            <a:xfrm>
              <a:off x="1271658" y="195731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66" name="Google Shape;366;p21"/>
            <p:cNvSpPr txBox="1"/>
            <p:nvPr/>
          </p:nvSpPr>
          <p:spPr>
            <a:xfrm>
              <a:off x="5953361" y="195731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50</a:t>
              </a:r>
              <a:r>
                <a:rPr lang="en" sz="15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20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6912450" y="1847238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8" name="Google Shape;368;p21"/>
          <p:cNvGrpSpPr/>
          <p:nvPr/>
        </p:nvGrpSpPr>
        <p:grpSpPr>
          <a:xfrm>
            <a:off x="1271658" y="1252170"/>
            <a:ext cx="7162091" cy="548400"/>
            <a:chOff x="1271658" y="1214963"/>
            <a:chExt cx="7162091" cy="548400"/>
          </a:xfrm>
        </p:grpSpPr>
        <p:sp>
          <p:nvSpPr>
            <p:cNvPr id="369" name="Google Shape;369;p21"/>
            <p:cNvSpPr/>
            <p:nvPr/>
          </p:nvSpPr>
          <p:spPr>
            <a:xfrm>
              <a:off x="2401549" y="138880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2401549" y="1388807"/>
              <a:ext cx="3223800" cy="20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5424883" y="1310262"/>
              <a:ext cx="357600" cy="3576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 txBox="1"/>
            <p:nvPr/>
          </p:nvSpPr>
          <p:spPr>
            <a:xfrm>
              <a:off x="1271658" y="132503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3" name="Google Shape;373;p21"/>
            <p:cNvSpPr txBox="1"/>
            <p:nvPr/>
          </p:nvSpPr>
          <p:spPr>
            <a:xfrm>
              <a:off x="5953361" y="132503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100</a:t>
              </a:r>
              <a:r>
                <a:rPr lang="en" sz="15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6912449" y="1214963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1271658" y="4086095"/>
            <a:ext cx="7162092" cy="548400"/>
            <a:chOff x="1271658" y="3744088"/>
            <a:chExt cx="7162092" cy="548400"/>
          </a:xfrm>
        </p:grpSpPr>
        <p:sp>
          <p:nvSpPr>
            <p:cNvPr id="376" name="Google Shape;376;p21"/>
            <p:cNvSpPr/>
            <p:nvPr/>
          </p:nvSpPr>
          <p:spPr>
            <a:xfrm>
              <a:off x="2401549" y="3917927"/>
              <a:ext cx="3381000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401549" y="3917927"/>
              <a:ext cx="2850000" cy="20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4974628" y="3839382"/>
              <a:ext cx="357600" cy="3576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9" name="Google Shape;379;p21"/>
            <p:cNvSpPr txBox="1"/>
            <p:nvPr/>
          </p:nvSpPr>
          <p:spPr>
            <a:xfrm>
              <a:off x="1271658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0" name="Google Shape;380;p21"/>
            <p:cNvSpPr txBox="1"/>
            <p:nvPr/>
          </p:nvSpPr>
          <p:spPr>
            <a:xfrm>
              <a:off x="5953361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80</a:t>
              </a:r>
              <a:r>
                <a:rPr lang="en" sz="15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20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81" name="Google Shape;381;p21"/>
            <p:cNvSpPr txBox="1"/>
            <p:nvPr/>
          </p:nvSpPr>
          <p:spPr>
            <a:xfrm>
              <a:off x="6912450" y="3744088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387" name="Google Shape;387;p22"/>
          <p:cNvGrpSpPr/>
          <p:nvPr/>
        </p:nvGrpSpPr>
        <p:grpSpPr>
          <a:xfrm>
            <a:off x="710275" y="2404050"/>
            <a:ext cx="7723500" cy="846600"/>
            <a:chOff x="710275" y="2330425"/>
            <a:chExt cx="7723500" cy="846600"/>
          </a:xfrm>
        </p:grpSpPr>
        <p:sp>
          <p:nvSpPr>
            <p:cNvPr id="388" name="Google Shape;388;p22"/>
            <p:cNvSpPr/>
            <p:nvPr/>
          </p:nvSpPr>
          <p:spPr>
            <a:xfrm>
              <a:off x="7262875" y="2452375"/>
              <a:ext cx="1170900" cy="602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9" name="Google Shape;389;p22"/>
            <p:cNvSpPr txBox="1"/>
            <p:nvPr/>
          </p:nvSpPr>
          <p:spPr>
            <a:xfrm>
              <a:off x="710325" y="2330425"/>
              <a:ext cx="2820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0" name="Google Shape;390;p22"/>
            <p:cNvSpPr txBox="1"/>
            <p:nvPr/>
          </p:nvSpPr>
          <p:spPr>
            <a:xfrm>
              <a:off x="710275" y="2656225"/>
              <a:ext cx="2820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terribly hot, even hotter than Mercury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 rot="5400000">
              <a:off x="5031400" y="1235425"/>
              <a:ext cx="439800" cy="3036600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22"/>
          <p:cNvGrpSpPr/>
          <p:nvPr/>
        </p:nvGrpSpPr>
        <p:grpSpPr>
          <a:xfrm>
            <a:off x="710275" y="3519550"/>
            <a:ext cx="7723500" cy="846600"/>
            <a:chOff x="710275" y="3445925"/>
            <a:chExt cx="7723500" cy="846600"/>
          </a:xfrm>
        </p:grpSpPr>
        <p:sp>
          <p:nvSpPr>
            <p:cNvPr id="393" name="Google Shape;393;p22"/>
            <p:cNvSpPr/>
            <p:nvPr/>
          </p:nvSpPr>
          <p:spPr>
            <a:xfrm>
              <a:off x="7262875" y="3567875"/>
              <a:ext cx="1170900" cy="6027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</a:t>
              </a:r>
              <a:r>
                <a:rPr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4" name="Google Shape;394;p22"/>
            <p:cNvSpPr txBox="1"/>
            <p:nvPr/>
          </p:nvSpPr>
          <p:spPr>
            <a:xfrm>
              <a:off x="710325" y="3445925"/>
              <a:ext cx="2820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5" name="Google Shape;395;p22"/>
            <p:cNvSpPr txBox="1"/>
            <p:nvPr/>
          </p:nvSpPr>
          <p:spPr>
            <a:xfrm>
              <a:off x="710275" y="3771725"/>
              <a:ext cx="2820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planet by diameter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 rot="5400000">
              <a:off x="4354605" y="3027425"/>
              <a:ext cx="439800" cy="1683600"/>
            </a:xfrm>
            <a:prstGeom prst="cube">
              <a:avLst>
                <a:gd name="adj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2"/>
          <p:cNvGrpSpPr/>
          <p:nvPr/>
        </p:nvGrpSpPr>
        <p:grpSpPr>
          <a:xfrm>
            <a:off x="710275" y="1288550"/>
            <a:ext cx="7723500" cy="846600"/>
            <a:chOff x="710275" y="1214925"/>
            <a:chExt cx="7723500" cy="846600"/>
          </a:xfrm>
        </p:grpSpPr>
        <p:sp>
          <p:nvSpPr>
            <p:cNvPr id="398" name="Google Shape;398;p22"/>
            <p:cNvSpPr/>
            <p:nvPr/>
          </p:nvSpPr>
          <p:spPr>
            <a:xfrm rot="5400000">
              <a:off x="4580924" y="570075"/>
              <a:ext cx="439800" cy="21363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 txBox="1"/>
            <p:nvPr/>
          </p:nvSpPr>
          <p:spPr>
            <a:xfrm>
              <a:off x="710325" y="1214925"/>
              <a:ext cx="2820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00" name="Google Shape;400;p22"/>
            <p:cNvSpPr txBox="1"/>
            <p:nvPr/>
          </p:nvSpPr>
          <p:spPr>
            <a:xfrm>
              <a:off x="710275" y="1540725"/>
              <a:ext cx="2820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7262875" y="1336875"/>
              <a:ext cx="1170900" cy="6027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1157250" y="1165575"/>
            <a:ext cx="1521300" cy="3475925"/>
            <a:chOff x="1157250" y="1186800"/>
            <a:chExt cx="1521300" cy="347592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775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</a:t>
              </a:r>
              <a:r>
                <a:rPr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 txBox="1"/>
            <p:nvPr/>
          </p:nvSpPr>
          <p:spPr>
            <a:xfrm>
              <a:off x="11572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926650" y="1165575"/>
            <a:ext cx="1521300" cy="3475925"/>
            <a:chOff x="2926650" y="1186800"/>
            <a:chExt cx="1521300" cy="3475925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56625"/>
              <a:ext cx="398100" cy="12513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8" name="Google Shape;428;p23"/>
            <p:cNvSpPr txBox="1"/>
            <p:nvPr/>
          </p:nvSpPr>
          <p:spPr>
            <a:xfrm>
              <a:off x="29266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4696050" y="1165575"/>
            <a:ext cx="1521300" cy="3475925"/>
            <a:chOff x="4696050" y="1186800"/>
            <a:chExt cx="1521300" cy="3475925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</a:t>
              </a:r>
              <a:r>
                <a:rPr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1831025"/>
              <a:ext cx="398100" cy="187710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 txBox="1"/>
            <p:nvPr/>
          </p:nvSpPr>
          <p:spPr>
            <a:xfrm>
              <a:off x="46960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6465449" y="1165575"/>
            <a:ext cx="1521300" cy="3475925"/>
            <a:chOff x="6465449" y="1186800"/>
            <a:chExt cx="1521300" cy="347592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2039575"/>
              <a:ext cx="398100" cy="16683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 txBox="1"/>
            <p:nvPr/>
          </p:nvSpPr>
          <p:spPr>
            <a:xfrm>
              <a:off x="6465449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0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1157250" y="1165575"/>
            <a:ext cx="1521300" cy="3475925"/>
            <a:chOff x="1157250" y="1186800"/>
            <a:chExt cx="1521300" cy="347592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775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</a:t>
              </a:r>
              <a:r>
                <a:rPr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 txBox="1"/>
            <p:nvPr/>
          </p:nvSpPr>
          <p:spPr>
            <a:xfrm>
              <a:off x="11572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926650" y="1165575"/>
            <a:ext cx="1521300" cy="3475925"/>
            <a:chOff x="2926650" y="1186800"/>
            <a:chExt cx="1521300" cy="3475925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56625"/>
              <a:ext cx="398100" cy="12513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8" name="Google Shape;428;p23"/>
            <p:cNvSpPr txBox="1"/>
            <p:nvPr/>
          </p:nvSpPr>
          <p:spPr>
            <a:xfrm>
              <a:off x="29266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4696050" y="1165575"/>
            <a:ext cx="1521300" cy="3475925"/>
            <a:chOff x="4696050" y="1186800"/>
            <a:chExt cx="1521300" cy="3475925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</a:t>
              </a:r>
              <a:r>
                <a:rPr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1831025"/>
              <a:ext cx="398100" cy="187710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 txBox="1"/>
            <p:nvPr/>
          </p:nvSpPr>
          <p:spPr>
            <a:xfrm>
              <a:off x="4696050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6465449" y="1165575"/>
            <a:ext cx="1521300" cy="3475925"/>
            <a:chOff x="6465449" y="1186800"/>
            <a:chExt cx="1521300" cy="347592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2039575"/>
              <a:ext cx="398100" cy="16683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 txBox="1"/>
            <p:nvPr/>
          </p:nvSpPr>
          <p:spPr>
            <a:xfrm>
              <a:off x="6465449" y="4114325"/>
              <a:ext cx="152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0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4832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851762" y="1416052"/>
            <a:ext cx="1244039" cy="1244039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1"/>
            </a:xfrm>
            <a:prstGeom prst="blockArc">
              <a:avLst>
                <a:gd name="adj1" fmla="val 10812714"/>
                <a:gd name="adj2" fmla="val 21599774"/>
                <a:gd name="adj3" fmla="val 849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4"/>
          <p:cNvSpPr/>
          <p:nvPr/>
        </p:nvSpPr>
        <p:spPr>
          <a:xfrm>
            <a:off x="1232707" y="1797873"/>
            <a:ext cx="482078" cy="480326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4"/>
          <p:cNvGrpSpPr/>
          <p:nvPr/>
        </p:nvGrpSpPr>
        <p:grpSpPr>
          <a:xfrm>
            <a:off x="4935067" y="3223204"/>
            <a:ext cx="1244039" cy="1244039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2738786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4"/>
          <p:cNvGrpSpPr/>
          <p:nvPr/>
        </p:nvGrpSpPr>
        <p:grpSpPr>
          <a:xfrm>
            <a:off x="5352904" y="3637451"/>
            <a:ext cx="451729" cy="415472"/>
            <a:chOff x="6195998" y="1983102"/>
            <a:chExt cx="368308" cy="338746"/>
          </a:xfrm>
        </p:grpSpPr>
        <p:sp>
          <p:nvSpPr>
            <p:cNvPr id="452" name="Google Shape;452;p24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4935067" y="1416052"/>
            <a:ext cx="1244039" cy="1244039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8457" y="1385620"/>
              <a:ext cx="1157203" cy="1157571"/>
            </a:xfrm>
            <a:prstGeom prst="blockArc">
              <a:avLst>
                <a:gd name="adj1" fmla="val 7014339"/>
                <a:gd name="adj2" fmla="val 21599774"/>
                <a:gd name="adj3" fmla="val 849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>
            <a:off x="5400562" y="1807131"/>
            <a:ext cx="312796" cy="461731"/>
            <a:chOff x="4942472" y="3809318"/>
            <a:chExt cx="238976" cy="352762"/>
          </a:xfrm>
        </p:grpSpPr>
        <p:sp>
          <p:nvSpPr>
            <p:cNvPr id="459" name="Google Shape;459;p24"/>
            <p:cNvSpPr/>
            <p:nvPr/>
          </p:nvSpPr>
          <p:spPr>
            <a:xfrm>
              <a:off x="4975473" y="3837159"/>
              <a:ext cx="77790" cy="777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06" y="334"/>
                  </a:moveTo>
                  <a:cubicBezTo>
                    <a:pt x="1372" y="334"/>
                    <a:pt x="1546" y="383"/>
                    <a:pt x="1715" y="496"/>
                  </a:cubicBezTo>
                  <a:lnTo>
                    <a:pt x="489" y="1722"/>
                  </a:lnTo>
                  <a:cubicBezTo>
                    <a:pt x="54" y="1069"/>
                    <a:pt x="566" y="334"/>
                    <a:pt x="1206" y="334"/>
                  </a:cubicBezTo>
                  <a:close/>
                  <a:moveTo>
                    <a:pt x="1941" y="722"/>
                  </a:moveTo>
                  <a:lnTo>
                    <a:pt x="1941" y="722"/>
                  </a:lnTo>
                  <a:cubicBezTo>
                    <a:pt x="2403" y="1372"/>
                    <a:pt x="1880" y="2119"/>
                    <a:pt x="1235" y="2119"/>
                  </a:cubicBezTo>
                  <a:cubicBezTo>
                    <a:pt x="1065" y="2119"/>
                    <a:pt x="886" y="2067"/>
                    <a:pt x="715" y="1948"/>
                  </a:cubicBezTo>
                  <a:lnTo>
                    <a:pt x="1941" y="722"/>
                  </a:lnTo>
                  <a:close/>
                  <a:moveTo>
                    <a:pt x="1243" y="1"/>
                  </a:moveTo>
                  <a:cubicBezTo>
                    <a:pt x="616" y="1"/>
                    <a:pt x="1" y="477"/>
                    <a:pt x="1" y="1210"/>
                  </a:cubicBezTo>
                  <a:cubicBezTo>
                    <a:pt x="1" y="1555"/>
                    <a:pt x="144" y="1853"/>
                    <a:pt x="358" y="2079"/>
                  </a:cubicBezTo>
                  <a:cubicBezTo>
                    <a:pt x="604" y="2330"/>
                    <a:pt x="909" y="2442"/>
                    <a:pt x="1209" y="2442"/>
                  </a:cubicBezTo>
                  <a:cubicBezTo>
                    <a:pt x="1837" y="2442"/>
                    <a:pt x="2442" y="1951"/>
                    <a:pt x="2442" y="1210"/>
                  </a:cubicBezTo>
                  <a:cubicBezTo>
                    <a:pt x="2442" y="889"/>
                    <a:pt x="2311" y="579"/>
                    <a:pt x="2084" y="353"/>
                  </a:cubicBezTo>
                  <a:cubicBezTo>
                    <a:pt x="1845" y="110"/>
                    <a:pt x="1543" y="1"/>
                    <a:pt x="1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5056640" y="3837000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10" y="339"/>
                  </a:moveTo>
                  <a:cubicBezTo>
                    <a:pt x="1773" y="339"/>
                    <a:pt x="1944" y="388"/>
                    <a:pt x="2108" y="501"/>
                  </a:cubicBezTo>
                  <a:lnTo>
                    <a:pt x="894" y="1727"/>
                  </a:lnTo>
                  <a:cubicBezTo>
                    <a:pt x="459" y="1074"/>
                    <a:pt x="978" y="339"/>
                    <a:pt x="1610" y="339"/>
                  </a:cubicBezTo>
                  <a:close/>
                  <a:moveTo>
                    <a:pt x="2358" y="727"/>
                  </a:moveTo>
                  <a:lnTo>
                    <a:pt x="2358" y="727"/>
                  </a:lnTo>
                  <a:cubicBezTo>
                    <a:pt x="2801" y="1377"/>
                    <a:pt x="2289" y="2124"/>
                    <a:pt x="1649" y="2124"/>
                  </a:cubicBezTo>
                  <a:cubicBezTo>
                    <a:pt x="1481" y="2124"/>
                    <a:pt x="1303" y="2072"/>
                    <a:pt x="1132" y="1953"/>
                  </a:cubicBezTo>
                  <a:lnTo>
                    <a:pt x="2358" y="727"/>
                  </a:lnTo>
                  <a:close/>
                  <a:moveTo>
                    <a:pt x="1620" y="1"/>
                  </a:moveTo>
                  <a:cubicBezTo>
                    <a:pt x="525" y="1"/>
                    <a:pt x="1" y="1358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905"/>
                    <a:pt x="2727" y="596"/>
                    <a:pt x="2489" y="358"/>
                  </a:cubicBezTo>
                  <a:cubicBezTo>
                    <a:pt x="2275" y="143"/>
                    <a:pt x="1965" y="1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4962572" y="3943969"/>
              <a:ext cx="90691" cy="77662"/>
            </a:xfrm>
            <a:custGeom>
              <a:avLst/>
              <a:gdLst/>
              <a:ahLst/>
              <a:cxnLst/>
              <a:rect l="l" t="t" r="r" b="b"/>
              <a:pathLst>
                <a:path w="2847" h="2438" extrusionOk="0">
                  <a:moveTo>
                    <a:pt x="1604" y="333"/>
                  </a:moveTo>
                  <a:cubicBezTo>
                    <a:pt x="1772" y="333"/>
                    <a:pt x="1949" y="383"/>
                    <a:pt x="2120" y="500"/>
                  </a:cubicBezTo>
                  <a:lnTo>
                    <a:pt x="894" y="1715"/>
                  </a:lnTo>
                  <a:cubicBezTo>
                    <a:pt x="461" y="1065"/>
                    <a:pt x="966" y="333"/>
                    <a:pt x="1604" y="333"/>
                  </a:cubicBezTo>
                  <a:close/>
                  <a:moveTo>
                    <a:pt x="2346" y="726"/>
                  </a:moveTo>
                  <a:lnTo>
                    <a:pt x="2346" y="726"/>
                  </a:lnTo>
                  <a:cubicBezTo>
                    <a:pt x="2808" y="1377"/>
                    <a:pt x="2285" y="2124"/>
                    <a:pt x="1640" y="2124"/>
                  </a:cubicBezTo>
                  <a:cubicBezTo>
                    <a:pt x="1470" y="2124"/>
                    <a:pt x="1291" y="2072"/>
                    <a:pt x="1120" y="1953"/>
                  </a:cubicBezTo>
                  <a:lnTo>
                    <a:pt x="2346" y="726"/>
                  </a:lnTo>
                  <a:close/>
                  <a:moveTo>
                    <a:pt x="1632" y="0"/>
                  </a:moveTo>
                  <a:cubicBezTo>
                    <a:pt x="561" y="0"/>
                    <a:pt x="1" y="1310"/>
                    <a:pt x="763" y="2072"/>
                  </a:cubicBezTo>
                  <a:cubicBezTo>
                    <a:pt x="1016" y="2325"/>
                    <a:pt x="1325" y="2438"/>
                    <a:pt x="1628" y="2438"/>
                  </a:cubicBezTo>
                  <a:cubicBezTo>
                    <a:pt x="2252" y="2438"/>
                    <a:pt x="2847" y="1956"/>
                    <a:pt x="2847" y="1227"/>
                  </a:cubicBezTo>
                  <a:cubicBezTo>
                    <a:pt x="2847" y="881"/>
                    <a:pt x="2716" y="584"/>
                    <a:pt x="2489" y="357"/>
                  </a:cubicBezTo>
                  <a:cubicBezTo>
                    <a:pt x="2287" y="155"/>
                    <a:pt x="1977" y="0"/>
                    <a:pt x="1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056640" y="3943969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35"/>
                  </a:moveTo>
                  <a:cubicBezTo>
                    <a:pt x="1769" y="335"/>
                    <a:pt x="1941" y="385"/>
                    <a:pt x="2108" y="500"/>
                  </a:cubicBezTo>
                  <a:lnTo>
                    <a:pt x="894" y="1715"/>
                  </a:lnTo>
                  <a:cubicBezTo>
                    <a:pt x="468" y="1081"/>
                    <a:pt x="974" y="335"/>
                    <a:pt x="1606" y="335"/>
                  </a:cubicBezTo>
                  <a:close/>
                  <a:moveTo>
                    <a:pt x="2358" y="726"/>
                  </a:moveTo>
                  <a:cubicBezTo>
                    <a:pt x="2801" y="1367"/>
                    <a:pt x="2289" y="2127"/>
                    <a:pt x="1649" y="2127"/>
                  </a:cubicBezTo>
                  <a:cubicBezTo>
                    <a:pt x="1481" y="2127"/>
                    <a:pt x="1303" y="2074"/>
                    <a:pt x="1132" y="1953"/>
                  </a:cubicBezTo>
                  <a:lnTo>
                    <a:pt x="2358" y="726"/>
                  </a:lnTo>
                  <a:close/>
                  <a:moveTo>
                    <a:pt x="1620" y="0"/>
                  </a:moveTo>
                  <a:cubicBezTo>
                    <a:pt x="525" y="0"/>
                    <a:pt x="1" y="1357"/>
                    <a:pt x="763" y="2084"/>
                  </a:cubicBezTo>
                  <a:cubicBezTo>
                    <a:pt x="1006" y="2335"/>
                    <a:pt x="1310" y="2447"/>
                    <a:pt x="1610" y="2447"/>
                  </a:cubicBezTo>
                  <a:cubicBezTo>
                    <a:pt x="2237" y="2447"/>
                    <a:pt x="2846" y="1959"/>
                    <a:pt x="2846" y="1227"/>
                  </a:cubicBezTo>
                  <a:cubicBezTo>
                    <a:pt x="2846" y="560"/>
                    <a:pt x="2311" y="0"/>
                    <a:pt x="1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4975473" y="4050492"/>
              <a:ext cx="77790" cy="78300"/>
            </a:xfrm>
            <a:custGeom>
              <a:avLst/>
              <a:gdLst/>
              <a:ahLst/>
              <a:cxnLst/>
              <a:rect l="l" t="t" r="r" b="b"/>
              <a:pathLst>
                <a:path w="2442" h="2458" extrusionOk="0">
                  <a:moveTo>
                    <a:pt x="1941" y="740"/>
                  </a:moveTo>
                  <a:lnTo>
                    <a:pt x="1941" y="740"/>
                  </a:lnTo>
                  <a:cubicBezTo>
                    <a:pt x="2401" y="1388"/>
                    <a:pt x="1892" y="2132"/>
                    <a:pt x="1247" y="2132"/>
                  </a:cubicBezTo>
                  <a:cubicBezTo>
                    <a:pt x="1074" y="2132"/>
                    <a:pt x="892" y="2078"/>
                    <a:pt x="715" y="1954"/>
                  </a:cubicBezTo>
                  <a:lnTo>
                    <a:pt x="1941" y="740"/>
                  </a:lnTo>
                  <a:close/>
                  <a:moveTo>
                    <a:pt x="1226" y="1"/>
                  </a:moveTo>
                  <a:cubicBezTo>
                    <a:pt x="1024" y="1"/>
                    <a:pt x="816" y="53"/>
                    <a:pt x="620" y="169"/>
                  </a:cubicBezTo>
                  <a:cubicBezTo>
                    <a:pt x="537" y="216"/>
                    <a:pt x="513" y="323"/>
                    <a:pt x="560" y="395"/>
                  </a:cubicBezTo>
                  <a:cubicBezTo>
                    <a:pt x="585" y="444"/>
                    <a:pt x="643" y="476"/>
                    <a:pt x="700" y="476"/>
                  </a:cubicBezTo>
                  <a:cubicBezTo>
                    <a:pt x="726" y="476"/>
                    <a:pt x="752" y="469"/>
                    <a:pt x="775" y="454"/>
                  </a:cubicBezTo>
                  <a:cubicBezTo>
                    <a:pt x="918" y="383"/>
                    <a:pt x="1072" y="335"/>
                    <a:pt x="1227" y="335"/>
                  </a:cubicBezTo>
                  <a:cubicBezTo>
                    <a:pt x="1406" y="335"/>
                    <a:pt x="1572" y="407"/>
                    <a:pt x="1715" y="502"/>
                  </a:cubicBezTo>
                  <a:lnTo>
                    <a:pt x="489" y="1716"/>
                  </a:lnTo>
                  <a:cubicBezTo>
                    <a:pt x="346" y="1502"/>
                    <a:pt x="287" y="1276"/>
                    <a:pt x="358" y="1026"/>
                  </a:cubicBezTo>
                  <a:cubicBezTo>
                    <a:pt x="370" y="931"/>
                    <a:pt x="334" y="847"/>
                    <a:pt x="239" y="823"/>
                  </a:cubicBezTo>
                  <a:cubicBezTo>
                    <a:pt x="230" y="822"/>
                    <a:pt x="222" y="822"/>
                    <a:pt x="213" y="822"/>
                  </a:cubicBezTo>
                  <a:cubicBezTo>
                    <a:pt x="137" y="822"/>
                    <a:pt x="59" y="868"/>
                    <a:pt x="48" y="942"/>
                  </a:cubicBezTo>
                  <a:cubicBezTo>
                    <a:pt x="36" y="1038"/>
                    <a:pt x="13" y="1145"/>
                    <a:pt x="13" y="1228"/>
                  </a:cubicBezTo>
                  <a:cubicBezTo>
                    <a:pt x="1" y="1573"/>
                    <a:pt x="144" y="1883"/>
                    <a:pt x="358" y="2097"/>
                  </a:cubicBezTo>
                  <a:cubicBezTo>
                    <a:pt x="607" y="2346"/>
                    <a:pt x="911" y="2457"/>
                    <a:pt x="1209" y="2457"/>
                  </a:cubicBezTo>
                  <a:cubicBezTo>
                    <a:pt x="1839" y="2457"/>
                    <a:pt x="2442" y="1963"/>
                    <a:pt x="2442" y="1228"/>
                  </a:cubicBezTo>
                  <a:cubicBezTo>
                    <a:pt x="2442" y="515"/>
                    <a:pt x="1860" y="1"/>
                    <a:pt x="1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056640" y="4051288"/>
              <a:ext cx="90691" cy="77949"/>
            </a:xfrm>
            <a:custGeom>
              <a:avLst/>
              <a:gdLst/>
              <a:ahLst/>
              <a:cxnLst/>
              <a:rect l="l" t="t" r="r" b="b"/>
              <a:pathLst>
                <a:path w="2847" h="2447" extrusionOk="0">
                  <a:moveTo>
                    <a:pt x="1606" y="326"/>
                  </a:moveTo>
                  <a:cubicBezTo>
                    <a:pt x="1771" y="326"/>
                    <a:pt x="1943" y="375"/>
                    <a:pt x="2108" y="489"/>
                  </a:cubicBezTo>
                  <a:lnTo>
                    <a:pt x="894" y="1715"/>
                  </a:lnTo>
                  <a:cubicBezTo>
                    <a:pt x="459" y="1054"/>
                    <a:pt x="976" y="326"/>
                    <a:pt x="1606" y="326"/>
                  </a:cubicBezTo>
                  <a:close/>
                  <a:moveTo>
                    <a:pt x="2358" y="715"/>
                  </a:moveTo>
                  <a:lnTo>
                    <a:pt x="2358" y="715"/>
                  </a:lnTo>
                  <a:cubicBezTo>
                    <a:pt x="2809" y="1363"/>
                    <a:pt x="2297" y="2107"/>
                    <a:pt x="1658" y="2107"/>
                  </a:cubicBezTo>
                  <a:cubicBezTo>
                    <a:pt x="1486" y="2107"/>
                    <a:pt x="1306" y="2053"/>
                    <a:pt x="1132" y="1929"/>
                  </a:cubicBezTo>
                  <a:lnTo>
                    <a:pt x="2358" y="715"/>
                  </a:lnTo>
                  <a:close/>
                  <a:moveTo>
                    <a:pt x="1620" y="1"/>
                  </a:moveTo>
                  <a:cubicBezTo>
                    <a:pt x="536" y="1"/>
                    <a:pt x="1" y="1322"/>
                    <a:pt x="763" y="2084"/>
                  </a:cubicBezTo>
                  <a:cubicBezTo>
                    <a:pt x="1005" y="2335"/>
                    <a:pt x="1309" y="2447"/>
                    <a:pt x="1609" y="2447"/>
                  </a:cubicBezTo>
                  <a:cubicBezTo>
                    <a:pt x="2236" y="2447"/>
                    <a:pt x="2846" y="1956"/>
                    <a:pt x="2846" y="1215"/>
                  </a:cubicBezTo>
                  <a:cubicBezTo>
                    <a:pt x="2846" y="548"/>
                    <a:pt x="2311" y="1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4942472" y="3809318"/>
              <a:ext cx="238976" cy="352762"/>
            </a:xfrm>
            <a:custGeom>
              <a:avLst/>
              <a:gdLst/>
              <a:ahLst/>
              <a:cxnLst/>
              <a:rect l="l" t="t" r="r" b="b"/>
              <a:pathLst>
                <a:path w="7502" h="11074" extrusionOk="0">
                  <a:moveTo>
                    <a:pt x="775" y="0"/>
                  </a:moveTo>
                  <a:cubicBezTo>
                    <a:pt x="334" y="0"/>
                    <a:pt x="1" y="358"/>
                    <a:pt x="1" y="774"/>
                  </a:cubicBezTo>
                  <a:lnTo>
                    <a:pt x="1" y="10299"/>
                  </a:lnTo>
                  <a:cubicBezTo>
                    <a:pt x="1" y="10728"/>
                    <a:pt x="358" y="11073"/>
                    <a:pt x="775" y="11073"/>
                  </a:cubicBezTo>
                  <a:lnTo>
                    <a:pt x="6728" y="11073"/>
                  </a:lnTo>
                  <a:cubicBezTo>
                    <a:pt x="7157" y="11073"/>
                    <a:pt x="7502" y="10716"/>
                    <a:pt x="7502" y="10299"/>
                  </a:cubicBezTo>
                  <a:lnTo>
                    <a:pt x="7502" y="4799"/>
                  </a:lnTo>
                  <a:cubicBezTo>
                    <a:pt x="7502" y="4703"/>
                    <a:pt x="7419" y="4632"/>
                    <a:pt x="7335" y="4632"/>
                  </a:cubicBezTo>
                  <a:cubicBezTo>
                    <a:pt x="7252" y="4632"/>
                    <a:pt x="7168" y="4703"/>
                    <a:pt x="7168" y="4799"/>
                  </a:cubicBezTo>
                  <a:lnTo>
                    <a:pt x="7168" y="10299"/>
                  </a:lnTo>
                  <a:cubicBezTo>
                    <a:pt x="7168" y="10561"/>
                    <a:pt x="6966" y="10752"/>
                    <a:pt x="6728" y="10752"/>
                  </a:cubicBezTo>
                  <a:lnTo>
                    <a:pt x="775" y="10752"/>
                  </a:lnTo>
                  <a:cubicBezTo>
                    <a:pt x="525" y="10752"/>
                    <a:pt x="322" y="10537"/>
                    <a:pt x="322" y="10299"/>
                  </a:cubicBezTo>
                  <a:lnTo>
                    <a:pt x="322" y="774"/>
                  </a:lnTo>
                  <a:cubicBezTo>
                    <a:pt x="322" y="524"/>
                    <a:pt x="537" y="334"/>
                    <a:pt x="775" y="334"/>
                  </a:cubicBezTo>
                  <a:lnTo>
                    <a:pt x="6728" y="334"/>
                  </a:lnTo>
                  <a:cubicBezTo>
                    <a:pt x="6978" y="334"/>
                    <a:pt x="7168" y="536"/>
                    <a:pt x="7168" y="774"/>
                  </a:cubicBezTo>
                  <a:lnTo>
                    <a:pt x="7168" y="3930"/>
                  </a:lnTo>
                  <a:cubicBezTo>
                    <a:pt x="7168" y="4025"/>
                    <a:pt x="7252" y="4096"/>
                    <a:pt x="7335" y="4096"/>
                  </a:cubicBezTo>
                  <a:cubicBezTo>
                    <a:pt x="7419" y="4096"/>
                    <a:pt x="7502" y="4025"/>
                    <a:pt x="7502" y="3930"/>
                  </a:cubicBezTo>
                  <a:lnTo>
                    <a:pt x="7502" y="774"/>
                  </a:lnTo>
                  <a:cubicBezTo>
                    <a:pt x="7502" y="346"/>
                    <a:pt x="7145" y="0"/>
                    <a:pt x="6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851762" y="3223204"/>
            <a:ext cx="1244039" cy="1244039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2" y="3116572"/>
              <a:ext cx="1157203" cy="1157571"/>
            </a:xfrm>
            <a:prstGeom prst="blockArc">
              <a:avLst>
                <a:gd name="adj1" fmla="val 5431384"/>
                <a:gd name="adj2" fmla="val 21599774"/>
                <a:gd name="adj3" fmla="val 849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4"/>
          <p:cNvGrpSpPr/>
          <p:nvPr/>
        </p:nvGrpSpPr>
        <p:grpSpPr>
          <a:xfrm>
            <a:off x="1243499" y="3619570"/>
            <a:ext cx="460559" cy="451260"/>
            <a:chOff x="6657194" y="2434073"/>
            <a:chExt cx="375507" cy="367925"/>
          </a:xfrm>
        </p:grpSpPr>
        <p:sp>
          <p:nvSpPr>
            <p:cNvPr id="470" name="Google Shape;470;p24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2324400" y="3350310"/>
            <a:ext cx="1884600" cy="989826"/>
            <a:chOff x="2273150" y="3489923"/>
            <a:chExt cx="1884600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2324400" y="1543158"/>
            <a:ext cx="1884600" cy="989826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6407700" y="3350310"/>
            <a:ext cx="1884600" cy="989826"/>
            <a:chOff x="2273150" y="3489923"/>
            <a:chExt cx="188460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6407700" y="1543158"/>
            <a:ext cx="1884600" cy="989826"/>
            <a:chOff x="2273150" y="3489925"/>
            <a:chExt cx="188460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497839"/>
                <a:ext cx="270895" cy="1319684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139398"/>
                <a:ext cx="270885" cy="16779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97839"/>
                <a:ext cx="270897" cy="131969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0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710263" y="2088600"/>
            <a:ext cx="1702500" cy="2532562"/>
            <a:chOff x="1652925" y="1726763"/>
            <a:chExt cx="1702500" cy="2532562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1538366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925" y="344695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52925" y="377812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" name="Google Shape;496;p25"/>
            <p:cNvSpPr txBox="1"/>
            <p:nvPr/>
          </p:nvSpPr>
          <p:spPr>
            <a:xfrm>
              <a:off x="2096738" y="2343050"/>
              <a:ext cx="814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75</a:t>
              </a:r>
              <a:r>
                <a:rPr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717267" y="2088600"/>
            <a:ext cx="1702500" cy="2532562"/>
            <a:chOff x="3940675" y="1726763"/>
            <a:chExt cx="1702500" cy="2532562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153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40675" y="344695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675" y="377812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25"/>
            <p:cNvSpPr txBox="1"/>
            <p:nvPr/>
          </p:nvSpPr>
          <p:spPr>
            <a:xfrm>
              <a:off x="4384488" y="2343050"/>
              <a:ext cx="814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</a:t>
              </a:r>
              <a:r>
                <a:rPr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4724271" y="2088600"/>
            <a:ext cx="1702500" cy="2532562"/>
            <a:chOff x="6287325" y="1726763"/>
            <a:chExt cx="1702500" cy="253256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28995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87325" y="344695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287325" y="377812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25"/>
            <p:cNvSpPr txBox="1"/>
            <p:nvPr/>
          </p:nvSpPr>
          <p:spPr>
            <a:xfrm>
              <a:off x="6731138" y="2343050"/>
              <a:ext cx="814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</a:t>
              </a:r>
              <a:r>
                <a:rPr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6731275" y="2088600"/>
            <a:ext cx="1702500" cy="2532562"/>
            <a:chOff x="6287325" y="1726763"/>
            <a:chExt cx="1702500" cy="2532562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8563123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325" y="344695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77812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6731138" y="2343050"/>
              <a:ext cx="814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0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18" name="Google Shape;518;p25"/>
          <p:cNvSpPr/>
          <p:nvPr/>
        </p:nvSpPr>
        <p:spPr>
          <a:xfrm>
            <a:off x="1375649" y="1490736"/>
            <a:ext cx="371760" cy="37016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25"/>
          <p:cNvGrpSpPr/>
          <p:nvPr/>
        </p:nvGrpSpPr>
        <p:grpSpPr>
          <a:xfrm>
            <a:off x="3376208" y="1499117"/>
            <a:ext cx="384617" cy="353398"/>
            <a:chOff x="1952836" y="2774422"/>
            <a:chExt cx="372835" cy="342573"/>
          </a:xfrm>
        </p:grpSpPr>
        <p:sp>
          <p:nvSpPr>
            <p:cNvPr id="520" name="Google Shape;520;p25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25"/>
          <p:cNvGrpSpPr/>
          <p:nvPr/>
        </p:nvGrpSpPr>
        <p:grpSpPr>
          <a:xfrm>
            <a:off x="5383039" y="1519804"/>
            <a:ext cx="384977" cy="312024"/>
            <a:chOff x="5220616" y="2791061"/>
            <a:chExt cx="373185" cy="302466"/>
          </a:xfrm>
        </p:grpSpPr>
        <p:sp>
          <p:nvSpPr>
            <p:cNvPr id="524" name="Google Shape;524;p25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5"/>
          <p:cNvGrpSpPr/>
          <p:nvPr/>
        </p:nvGrpSpPr>
        <p:grpSpPr>
          <a:xfrm>
            <a:off x="7415956" y="1496382"/>
            <a:ext cx="333121" cy="358869"/>
            <a:chOff x="6896644" y="3216007"/>
            <a:chExt cx="322917" cy="347876"/>
          </a:xfrm>
        </p:grpSpPr>
        <p:sp>
          <p:nvSpPr>
            <p:cNvPr id="543" name="Google Shape;543;p25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6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555" name="Google Shape;555;p26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5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2992373"/>
              </a:avLst>
            </a:prstGeom>
            <a:solidFill>
              <a:schemeClr val="accent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8626570"/>
              </a:avLst>
            </a:prstGeom>
            <a:solidFill>
              <a:schemeClr val="accent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1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 txBox="1"/>
            <p:nvPr/>
          </p:nvSpPr>
          <p:spPr>
            <a:xfrm>
              <a:off x="5040364" y="3054724"/>
              <a:ext cx="9153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35</a:t>
              </a:r>
              <a:r>
                <a:rPr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0" name="Google Shape;560;p26"/>
            <p:cNvSpPr txBox="1"/>
            <p:nvPr/>
          </p:nvSpPr>
          <p:spPr>
            <a:xfrm>
              <a:off x="6351589" y="2349374"/>
              <a:ext cx="9153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</a:t>
              </a:r>
              <a:r>
                <a:rPr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6"/>
            <p:cNvSpPr txBox="1"/>
            <p:nvPr/>
          </p:nvSpPr>
          <p:spPr>
            <a:xfrm>
              <a:off x="5658014" y="1471924"/>
              <a:ext cx="9153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</a:t>
              </a:r>
              <a:r>
                <a:rPr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2" name="Google Shape;562;p26"/>
            <p:cNvSpPr txBox="1"/>
            <p:nvPr/>
          </p:nvSpPr>
          <p:spPr>
            <a:xfrm>
              <a:off x="4651564" y="1792349"/>
              <a:ext cx="9153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</a:t>
              </a:r>
              <a:r>
                <a:rPr lang="en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3" name="Google Shape;563;p2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564" name="Google Shape;564;p26"/>
          <p:cNvGrpSpPr/>
          <p:nvPr/>
        </p:nvGrpSpPr>
        <p:grpSpPr>
          <a:xfrm>
            <a:off x="710275" y="1592600"/>
            <a:ext cx="2851100" cy="1179763"/>
            <a:chOff x="710275" y="1442775"/>
            <a:chExt cx="2851100" cy="1179763"/>
          </a:xfrm>
        </p:grpSpPr>
        <p:sp>
          <p:nvSpPr>
            <p:cNvPr id="565" name="Google Shape;565;p26"/>
            <p:cNvSpPr txBox="1"/>
            <p:nvPr/>
          </p:nvSpPr>
          <p:spPr>
            <a:xfrm>
              <a:off x="710275" y="16077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6" name="Google Shape;566;p26"/>
            <p:cNvSpPr txBox="1"/>
            <p:nvPr/>
          </p:nvSpPr>
          <p:spPr>
            <a:xfrm>
              <a:off x="710275" y="18617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815175" y="1442775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26"/>
            <p:cNvCxnSpPr/>
            <p:nvPr/>
          </p:nvCxnSpPr>
          <p:spPr>
            <a:xfrm>
              <a:off x="1575075" y="1488825"/>
              <a:ext cx="198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9" name="Google Shape;569;p26"/>
          <p:cNvGrpSpPr/>
          <p:nvPr/>
        </p:nvGrpSpPr>
        <p:grpSpPr>
          <a:xfrm>
            <a:off x="710275" y="3187125"/>
            <a:ext cx="2171600" cy="1179763"/>
            <a:chOff x="710275" y="3037300"/>
            <a:chExt cx="2171600" cy="1179763"/>
          </a:xfrm>
        </p:grpSpPr>
        <p:sp>
          <p:nvSpPr>
            <p:cNvPr id="570" name="Google Shape;570;p26"/>
            <p:cNvSpPr txBox="1"/>
            <p:nvPr/>
          </p:nvSpPr>
          <p:spPr>
            <a:xfrm>
              <a:off x="710275" y="32022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3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1" name="Google Shape;571;p26"/>
            <p:cNvSpPr txBox="1"/>
            <p:nvPr/>
          </p:nvSpPr>
          <p:spPr>
            <a:xfrm>
              <a:off x="710275" y="34562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815175" y="3037300"/>
              <a:ext cx="607500" cy="92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3" name="Google Shape;573;p26"/>
            <p:cNvCxnSpPr/>
            <p:nvPr/>
          </p:nvCxnSpPr>
          <p:spPr>
            <a:xfrm>
              <a:off x="1575075" y="3083350"/>
              <a:ext cx="130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4" name="Google Shape;574;p26"/>
          <p:cNvGrpSpPr/>
          <p:nvPr/>
        </p:nvGrpSpPr>
        <p:grpSpPr>
          <a:xfrm>
            <a:off x="5582675" y="1592600"/>
            <a:ext cx="2851100" cy="1179763"/>
            <a:chOff x="5582675" y="1442775"/>
            <a:chExt cx="2851100" cy="1179763"/>
          </a:xfrm>
        </p:grpSpPr>
        <p:sp>
          <p:nvSpPr>
            <p:cNvPr id="575" name="Google Shape;575;p26"/>
            <p:cNvSpPr txBox="1"/>
            <p:nvPr/>
          </p:nvSpPr>
          <p:spPr>
            <a:xfrm>
              <a:off x="6549175" y="16077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2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6" name="Google Shape;576;p26"/>
            <p:cNvSpPr txBox="1"/>
            <p:nvPr/>
          </p:nvSpPr>
          <p:spPr>
            <a:xfrm>
              <a:off x="6549175" y="18617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7721375" y="1442775"/>
              <a:ext cx="607500" cy="92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8" name="Google Shape;578;p26"/>
            <p:cNvCxnSpPr/>
            <p:nvPr/>
          </p:nvCxnSpPr>
          <p:spPr>
            <a:xfrm>
              <a:off x="5582675" y="1488825"/>
              <a:ext cx="198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9" name="Google Shape;579;p26"/>
          <p:cNvGrpSpPr/>
          <p:nvPr/>
        </p:nvGrpSpPr>
        <p:grpSpPr>
          <a:xfrm>
            <a:off x="6262175" y="3187125"/>
            <a:ext cx="2171600" cy="1179763"/>
            <a:chOff x="6262175" y="3037300"/>
            <a:chExt cx="2171600" cy="1179763"/>
          </a:xfrm>
        </p:grpSpPr>
        <p:sp>
          <p:nvSpPr>
            <p:cNvPr id="580" name="Google Shape;580;p26"/>
            <p:cNvSpPr txBox="1"/>
            <p:nvPr/>
          </p:nvSpPr>
          <p:spPr>
            <a:xfrm>
              <a:off x="6549175" y="32022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Quarter 4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1" name="Google Shape;581;p26"/>
            <p:cNvSpPr txBox="1"/>
            <p:nvPr/>
          </p:nvSpPr>
          <p:spPr>
            <a:xfrm>
              <a:off x="6549175" y="34562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7721375" y="3037300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3" name="Google Shape;583;p26"/>
            <p:cNvCxnSpPr/>
            <p:nvPr/>
          </p:nvCxnSpPr>
          <p:spPr>
            <a:xfrm>
              <a:off x="6262175" y="3083350"/>
              <a:ext cx="130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589" name="Google Shape;589;p27"/>
          <p:cNvGrpSpPr/>
          <p:nvPr/>
        </p:nvGrpSpPr>
        <p:grpSpPr>
          <a:xfrm>
            <a:off x="2888625" y="1296450"/>
            <a:ext cx="3366600" cy="3366600"/>
            <a:chOff x="2888625" y="1279825"/>
            <a:chExt cx="3366600" cy="3366600"/>
          </a:xfrm>
        </p:grpSpPr>
        <p:grpSp>
          <p:nvGrpSpPr>
            <p:cNvPr id="590" name="Google Shape;590;p27"/>
            <p:cNvGrpSpPr/>
            <p:nvPr/>
          </p:nvGrpSpPr>
          <p:grpSpPr>
            <a:xfrm>
              <a:off x="3504625" y="1895825"/>
              <a:ext cx="2164750" cy="2134800"/>
              <a:chOff x="3504625" y="1743425"/>
              <a:chExt cx="2164750" cy="2134800"/>
            </a:xfrm>
          </p:grpSpPr>
          <p:sp>
            <p:nvSpPr>
              <p:cNvPr id="591" name="Google Shape;591;p27"/>
              <p:cNvSpPr/>
              <p:nvPr/>
            </p:nvSpPr>
            <p:spPr>
              <a:xfrm>
                <a:off x="3504625" y="1743425"/>
                <a:ext cx="2134800" cy="2134800"/>
              </a:xfrm>
              <a:prstGeom prst="pie">
                <a:avLst>
                  <a:gd name="adj1" fmla="val 19001718"/>
                  <a:gd name="adj2" fmla="val 2901665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7"/>
              <p:cNvSpPr txBox="1"/>
              <p:nvPr/>
            </p:nvSpPr>
            <p:spPr>
              <a:xfrm>
                <a:off x="4788575" y="2550300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</a:t>
                </a:r>
                <a:r>
                  <a:rPr lang="en" sz="1600">
                    <a:solidFill>
                      <a:schemeClr val="lt1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593" name="Google Shape;593;p27"/>
            <p:cNvGrpSpPr/>
            <p:nvPr/>
          </p:nvGrpSpPr>
          <p:grpSpPr>
            <a:xfrm>
              <a:off x="3261050" y="1652250"/>
              <a:ext cx="2622000" cy="2622000"/>
              <a:chOff x="3261050" y="1499850"/>
              <a:chExt cx="2622000" cy="2622000"/>
            </a:xfrm>
          </p:grpSpPr>
          <p:sp>
            <p:nvSpPr>
              <p:cNvPr id="594" name="Google Shape;594;p27"/>
              <p:cNvSpPr/>
              <p:nvPr/>
            </p:nvSpPr>
            <p:spPr>
              <a:xfrm>
                <a:off x="3261050" y="1499850"/>
                <a:ext cx="2622000" cy="2622000"/>
              </a:xfrm>
              <a:prstGeom prst="pie">
                <a:avLst>
                  <a:gd name="adj1" fmla="val 2863663"/>
                  <a:gd name="adj2" fmla="val 803740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 txBox="1"/>
              <p:nvPr/>
            </p:nvSpPr>
            <p:spPr>
              <a:xfrm>
                <a:off x="4131500" y="3357425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15</a:t>
                </a:r>
                <a:r>
                  <a:rPr lang="en" sz="1600">
                    <a:solidFill>
                      <a:schemeClr val="lt1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596" name="Google Shape;596;p27"/>
            <p:cNvGrpSpPr/>
            <p:nvPr/>
          </p:nvGrpSpPr>
          <p:grpSpPr>
            <a:xfrm>
              <a:off x="3123960" y="1515160"/>
              <a:ext cx="2895900" cy="2895900"/>
              <a:chOff x="3123960" y="1362760"/>
              <a:chExt cx="2895900" cy="2895900"/>
            </a:xfrm>
          </p:grpSpPr>
          <p:sp>
            <p:nvSpPr>
              <p:cNvPr id="597" name="Google Shape;597;p27"/>
              <p:cNvSpPr/>
              <p:nvPr/>
            </p:nvSpPr>
            <p:spPr>
              <a:xfrm>
                <a:off x="3123960" y="1362760"/>
                <a:ext cx="2895900" cy="2895900"/>
              </a:xfrm>
              <a:prstGeom prst="pie">
                <a:avLst>
                  <a:gd name="adj1" fmla="val 7942849"/>
                  <a:gd name="adj2" fmla="val 135001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 txBox="1"/>
              <p:nvPr/>
            </p:nvSpPr>
            <p:spPr>
              <a:xfrm>
                <a:off x="3261050" y="2550300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35</a:t>
                </a:r>
                <a:r>
                  <a:rPr lang="en" sz="1600">
                    <a:solidFill>
                      <a:schemeClr val="lt1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599" name="Google Shape;599;p27"/>
            <p:cNvGrpSpPr/>
            <p:nvPr/>
          </p:nvGrpSpPr>
          <p:grpSpPr>
            <a:xfrm>
              <a:off x="2888625" y="1279825"/>
              <a:ext cx="3366600" cy="3366600"/>
              <a:chOff x="2888625" y="1127425"/>
              <a:chExt cx="3366600" cy="3366600"/>
            </a:xfrm>
          </p:grpSpPr>
          <p:sp>
            <p:nvSpPr>
              <p:cNvPr id="600" name="Google Shape;600;p27"/>
              <p:cNvSpPr/>
              <p:nvPr/>
            </p:nvSpPr>
            <p:spPr>
              <a:xfrm>
                <a:off x="2888625" y="1127425"/>
                <a:ext cx="3366600" cy="3366600"/>
              </a:xfrm>
              <a:prstGeom prst="pie">
                <a:avLst>
                  <a:gd name="adj1" fmla="val 13421822"/>
                  <a:gd name="adj2" fmla="val 19067991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 txBox="1"/>
              <p:nvPr/>
            </p:nvSpPr>
            <p:spPr>
              <a:xfrm>
                <a:off x="4131500" y="1510025"/>
                <a:ext cx="880800" cy="5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50</a:t>
                </a:r>
                <a:r>
                  <a:rPr lang="en" sz="1600">
                    <a:solidFill>
                      <a:srgbClr val="FFFFFF"/>
                    </a:solidFill>
                    <a:latin typeface="Fira Sans Extra Condensed Light"/>
                    <a:ea typeface="Fira Sans Extra Condensed Light"/>
                    <a:cs typeface="Fira Sans Extra Condensed Light"/>
                    <a:sym typeface="Fira Sans Extra Condensed Light"/>
                  </a:rPr>
                  <a:t>%</a:t>
                </a:r>
                <a:endParaRPr sz="16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endParaRPr>
              </a:p>
            </p:txBody>
          </p:sp>
        </p:grpSp>
        <p:sp>
          <p:nvSpPr>
            <p:cNvPr id="602" name="Google Shape;602;p27"/>
            <p:cNvSpPr/>
            <p:nvPr/>
          </p:nvSpPr>
          <p:spPr>
            <a:xfrm>
              <a:off x="4260450" y="2651650"/>
              <a:ext cx="622800" cy="6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6549175" y="1624388"/>
            <a:ext cx="1884600" cy="1014775"/>
            <a:chOff x="6549175" y="1626963"/>
            <a:chExt cx="1884600" cy="1014775"/>
          </a:xfrm>
        </p:grpSpPr>
        <p:sp>
          <p:nvSpPr>
            <p:cNvPr id="604" name="Google Shape;604;p27"/>
            <p:cNvSpPr txBox="1"/>
            <p:nvPr/>
          </p:nvSpPr>
          <p:spPr>
            <a:xfrm>
              <a:off x="6549175" y="16269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5" name="Google Shape;605;p27"/>
            <p:cNvSpPr txBox="1"/>
            <p:nvPr/>
          </p:nvSpPr>
          <p:spPr>
            <a:xfrm>
              <a:off x="6549175" y="18809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6" name="Google Shape;606;p27"/>
          <p:cNvGrpSpPr/>
          <p:nvPr/>
        </p:nvGrpSpPr>
        <p:grpSpPr>
          <a:xfrm>
            <a:off x="710275" y="3218913"/>
            <a:ext cx="1884600" cy="1014775"/>
            <a:chOff x="710275" y="3221488"/>
            <a:chExt cx="1884600" cy="1014775"/>
          </a:xfrm>
        </p:grpSpPr>
        <p:sp>
          <p:nvSpPr>
            <p:cNvPr id="607" name="Google Shape;607;p27"/>
            <p:cNvSpPr txBox="1"/>
            <p:nvPr/>
          </p:nvSpPr>
          <p:spPr>
            <a:xfrm>
              <a:off x="710275" y="32214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8" name="Google Shape;608;p27"/>
            <p:cNvSpPr txBox="1"/>
            <p:nvPr/>
          </p:nvSpPr>
          <p:spPr>
            <a:xfrm>
              <a:off x="710275" y="34754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9" name="Google Shape;609;p27"/>
          <p:cNvGrpSpPr/>
          <p:nvPr/>
        </p:nvGrpSpPr>
        <p:grpSpPr>
          <a:xfrm>
            <a:off x="710275" y="1624388"/>
            <a:ext cx="1884600" cy="1014775"/>
            <a:chOff x="710275" y="1626963"/>
            <a:chExt cx="1884600" cy="1014775"/>
          </a:xfrm>
        </p:grpSpPr>
        <p:sp>
          <p:nvSpPr>
            <p:cNvPr id="610" name="Google Shape;610;p27"/>
            <p:cNvSpPr txBox="1"/>
            <p:nvPr/>
          </p:nvSpPr>
          <p:spPr>
            <a:xfrm>
              <a:off x="710275" y="16269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1" name="Google Shape;611;p27"/>
            <p:cNvSpPr txBox="1"/>
            <p:nvPr/>
          </p:nvSpPr>
          <p:spPr>
            <a:xfrm>
              <a:off x="710275" y="18809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2" name="Google Shape;612;p27"/>
          <p:cNvGrpSpPr/>
          <p:nvPr/>
        </p:nvGrpSpPr>
        <p:grpSpPr>
          <a:xfrm>
            <a:off x="6549175" y="3218913"/>
            <a:ext cx="1884600" cy="1014775"/>
            <a:chOff x="6549175" y="3221488"/>
            <a:chExt cx="1884600" cy="1014775"/>
          </a:xfrm>
        </p:grpSpPr>
        <p:sp>
          <p:nvSpPr>
            <p:cNvPr id="613" name="Google Shape;613;p27"/>
            <p:cNvSpPr txBox="1"/>
            <p:nvPr/>
          </p:nvSpPr>
          <p:spPr>
            <a:xfrm>
              <a:off x="6549175" y="32214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4" name="Google Shape;614;p27"/>
            <p:cNvSpPr txBox="1"/>
            <p:nvPr/>
          </p:nvSpPr>
          <p:spPr>
            <a:xfrm>
              <a:off x="6549175" y="34754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620" name="Google Shape;620;p28"/>
          <p:cNvGrpSpPr/>
          <p:nvPr/>
        </p:nvGrpSpPr>
        <p:grpSpPr>
          <a:xfrm>
            <a:off x="5520225" y="3652574"/>
            <a:ext cx="2673900" cy="856326"/>
            <a:chOff x="5520225" y="3502762"/>
            <a:chExt cx="2673900" cy="856326"/>
          </a:xfrm>
        </p:grpSpPr>
        <p:sp>
          <p:nvSpPr>
            <p:cNvPr id="621" name="Google Shape;621;p28"/>
            <p:cNvSpPr txBox="1"/>
            <p:nvPr/>
          </p:nvSpPr>
          <p:spPr>
            <a:xfrm>
              <a:off x="5520225" y="3795388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520225" y="3502762"/>
              <a:ext cx="2673900" cy="27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3" name="Google Shape;623;p28"/>
          <p:cNvGrpSpPr/>
          <p:nvPr/>
        </p:nvGrpSpPr>
        <p:grpSpPr>
          <a:xfrm>
            <a:off x="5520225" y="1450575"/>
            <a:ext cx="2673900" cy="856325"/>
            <a:chOff x="5520225" y="1300763"/>
            <a:chExt cx="2673900" cy="856325"/>
          </a:xfrm>
        </p:grpSpPr>
        <p:sp>
          <p:nvSpPr>
            <p:cNvPr id="624" name="Google Shape;624;p28"/>
            <p:cNvSpPr txBox="1"/>
            <p:nvPr/>
          </p:nvSpPr>
          <p:spPr>
            <a:xfrm>
              <a:off x="5520225" y="1593388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5520225" y="1300763"/>
              <a:ext cx="2673900" cy="27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6" name="Google Shape;626;p28"/>
          <p:cNvGrpSpPr/>
          <p:nvPr/>
        </p:nvGrpSpPr>
        <p:grpSpPr>
          <a:xfrm>
            <a:off x="5520225" y="2551576"/>
            <a:ext cx="2673900" cy="856325"/>
            <a:chOff x="5520225" y="2401763"/>
            <a:chExt cx="2673900" cy="856325"/>
          </a:xfrm>
        </p:grpSpPr>
        <p:sp>
          <p:nvSpPr>
            <p:cNvPr id="627" name="Google Shape;627;p28"/>
            <p:cNvSpPr txBox="1"/>
            <p:nvPr/>
          </p:nvSpPr>
          <p:spPr>
            <a:xfrm>
              <a:off x="5520225" y="2694388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520225" y="2401763"/>
              <a:ext cx="2673900" cy="27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29" name="Google Shape;629;p28"/>
          <p:cNvGrpSpPr/>
          <p:nvPr/>
        </p:nvGrpSpPr>
        <p:grpSpPr>
          <a:xfrm>
            <a:off x="949925" y="1553960"/>
            <a:ext cx="3933296" cy="2851555"/>
            <a:chOff x="949925" y="1404147"/>
            <a:chExt cx="3933296" cy="2851555"/>
          </a:xfrm>
        </p:grpSpPr>
        <p:grpSp>
          <p:nvGrpSpPr>
            <p:cNvPr id="630" name="Google Shape;630;p28"/>
            <p:cNvGrpSpPr/>
            <p:nvPr/>
          </p:nvGrpSpPr>
          <p:grpSpPr>
            <a:xfrm>
              <a:off x="2031665" y="1404147"/>
              <a:ext cx="2851555" cy="2851555"/>
              <a:chOff x="6868325" y="1240250"/>
              <a:chExt cx="1423500" cy="1423500"/>
            </a:xfrm>
          </p:grpSpPr>
          <p:sp>
            <p:nvSpPr>
              <p:cNvPr id="631" name="Google Shape;631;p28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824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6869962" y="1240253"/>
                <a:ext cx="1420200" cy="1420200"/>
              </a:xfrm>
              <a:prstGeom prst="blockArc">
                <a:avLst>
                  <a:gd name="adj1" fmla="val 21597691"/>
                  <a:gd name="adj2" fmla="val 16212183"/>
                  <a:gd name="adj3" fmla="val 827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3" name="Google Shape;633;p28"/>
            <p:cNvSpPr/>
            <p:nvPr/>
          </p:nvSpPr>
          <p:spPr>
            <a:xfrm>
              <a:off x="2335593" y="1708075"/>
              <a:ext cx="2243700" cy="2243700"/>
            </a:xfrm>
            <a:prstGeom prst="donut">
              <a:avLst>
                <a:gd name="adj" fmla="val 1062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338143" y="1710625"/>
              <a:ext cx="2238600" cy="2238600"/>
            </a:xfrm>
            <a:prstGeom prst="blockArc">
              <a:avLst>
                <a:gd name="adj1" fmla="val 2077565"/>
                <a:gd name="adj2" fmla="val 16217890"/>
                <a:gd name="adj3" fmla="val 1052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5" name="Google Shape;635;p28"/>
            <p:cNvGrpSpPr/>
            <p:nvPr/>
          </p:nvGrpSpPr>
          <p:grpSpPr>
            <a:xfrm>
              <a:off x="2668966" y="2041000"/>
              <a:ext cx="1576953" cy="1577850"/>
              <a:chOff x="6868325" y="1239440"/>
              <a:chExt cx="1423500" cy="1424310"/>
            </a:xfrm>
          </p:grpSpPr>
          <p:sp>
            <p:nvSpPr>
              <p:cNvPr id="636" name="Google Shape;636;p28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507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6869962" y="1239440"/>
                <a:ext cx="1420200" cy="1420200"/>
              </a:xfrm>
              <a:prstGeom prst="blockArc">
                <a:avLst>
                  <a:gd name="adj1" fmla="val 5423556"/>
                  <a:gd name="adj2" fmla="val 16203475"/>
                  <a:gd name="adj3" fmla="val 14985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" name="Google Shape;638;p28"/>
            <p:cNvSpPr/>
            <p:nvPr/>
          </p:nvSpPr>
          <p:spPr>
            <a:xfrm>
              <a:off x="949925" y="1404152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75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949925" y="1902664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65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949925" y="2401177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cxnSp>
          <p:nvCxnSpPr>
            <p:cNvPr id="641" name="Google Shape;641;p28"/>
            <p:cNvCxnSpPr>
              <a:stCxn id="638" idx="3"/>
            </p:cNvCxnSpPr>
            <p:nvPr/>
          </p:nvCxnSpPr>
          <p:spPr>
            <a:xfrm>
              <a:off x="1610525" y="1591202"/>
              <a:ext cx="1477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2" name="Google Shape;642;p28"/>
            <p:cNvCxnSpPr>
              <a:stCxn id="639" idx="3"/>
            </p:cNvCxnSpPr>
            <p:nvPr/>
          </p:nvCxnSpPr>
          <p:spPr>
            <a:xfrm>
              <a:off x="1610525" y="2089714"/>
              <a:ext cx="117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3" name="Google Shape;643;p28"/>
            <p:cNvCxnSpPr>
              <a:stCxn id="640" idx="3"/>
            </p:cNvCxnSpPr>
            <p:nvPr/>
          </p:nvCxnSpPr>
          <p:spPr>
            <a:xfrm>
              <a:off x="1610525" y="2588227"/>
              <a:ext cx="124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228140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9"/>
          <p:cNvGrpSpPr/>
          <p:nvPr/>
        </p:nvGrpSpPr>
        <p:grpSpPr>
          <a:xfrm>
            <a:off x="792375" y="1312800"/>
            <a:ext cx="3064800" cy="3064800"/>
            <a:chOff x="792375" y="1239425"/>
            <a:chExt cx="3064800" cy="3064800"/>
          </a:xfrm>
        </p:grpSpPr>
        <p:sp>
          <p:nvSpPr>
            <p:cNvPr id="649" name="Google Shape;649;p29"/>
            <p:cNvSpPr/>
            <p:nvPr/>
          </p:nvSpPr>
          <p:spPr>
            <a:xfrm>
              <a:off x="923625" y="1370675"/>
              <a:ext cx="2802300" cy="280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 rot="10800000" flipH="1">
              <a:off x="792375" y="1239425"/>
              <a:ext cx="3064800" cy="3064800"/>
            </a:xfrm>
            <a:prstGeom prst="blockArc">
              <a:avLst>
                <a:gd name="adj1" fmla="val 5383899"/>
                <a:gd name="adj2" fmla="val 16197592"/>
                <a:gd name="adj3" fmla="val 807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9"/>
          <p:cNvGrpSpPr/>
          <p:nvPr/>
        </p:nvGrpSpPr>
        <p:grpSpPr>
          <a:xfrm>
            <a:off x="1038675" y="1559250"/>
            <a:ext cx="2572200" cy="2571900"/>
            <a:chOff x="1038675" y="1485875"/>
            <a:chExt cx="2572200" cy="2571900"/>
          </a:xfrm>
        </p:grpSpPr>
        <p:sp>
          <p:nvSpPr>
            <p:cNvPr id="652" name="Google Shape;652;p29"/>
            <p:cNvSpPr/>
            <p:nvPr/>
          </p:nvSpPr>
          <p:spPr>
            <a:xfrm>
              <a:off x="1159025" y="1606050"/>
              <a:ext cx="2331600" cy="233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 rot="10800000" flipH="1">
              <a:off x="1038675" y="1485875"/>
              <a:ext cx="2572200" cy="2571900"/>
            </a:xfrm>
            <a:prstGeom prst="blockArc">
              <a:avLst>
                <a:gd name="adj1" fmla="val 3698438"/>
                <a:gd name="adj2" fmla="val 16196780"/>
                <a:gd name="adj3" fmla="val 9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9"/>
          <p:cNvGrpSpPr/>
          <p:nvPr/>
        </p:nvGrpSpPr>
        <p:grpSpPr>
          <a:xfrm>
            <a:off x="1283325" y="1803750"/>
            <a:ext cx="2082900" cy="2082900"/>
            <a:chOff x="1283325" y="1730375"/>
            <a:chExt cx="2082900" cy="2082900"/>
          </a:xfrm>
        </p:grpSpPr>
        <p:sp>
          <p:nvSpPr>
            <p:cNvPr id="655" name="Google Shape;655;p29"/>
            <p:cNvSpPr/>
            <p:nvPr/>
          </p:nvSpPr>
          <p:spPr>
            <a:xfrm>
              <a:off x="1399175" y="1846200"/>
              <a:ext cx="1851300" cy="18513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 rot="10800000" flipH="1">
              <a:off x="1283325" y="1730375"/>
              <a:ext cx="2082900" cy="2082900"/>
            </a:xfrm>
            <a:prstGeom prst="blockArc">
              <a:avLst>
                <a:gd name="adj1" fmla="val 1545075"/>
                <a:gd name="adj2" fmla="val 16195235"/>
                <a:gd name="adj3" fmla="val 119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9"/>
          <p:cNvGrpSpPr/>
          <p:nvPr/>
        </p:nvGrpSpPr>
        <p:grpSpPr>
          <a:xfrm>
            <a:off x="1528575" y="2049000"/>
            <a:ext cx="1592400" cy="1592400"/>
            <a:chOff x="1528575" y="1975625"/>
            <a:chExt cx="1592400" cy="1592400"/>
          </a:xfrm>
        </p:grpSpPr>
        <p:sp>
          <p:nvSpPr>
            <p:cNvPr id="658" name="Google Shape;658;p29"/>
            <p:cNvSpPr/>
            <p:nvPr/>
          </p:nvSpPr>
          <p:spPr>
            <a:xfrm>
              <a:off x="1644350" y="2091375"/>
              <a:ext cx="1360800" cy="1360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 rot="10800000" flipH="1">
              <a:off x="1528575" y="1975625"/>
              <a:ext cx="1592400" cy="1592400"/>
            </a:xfrm>
            <a:prstGeom prst="blockArc">
              <a:avLst>
                <a:gd name="adj1" fmla="val 19723798"/>
                <a:gd name="adj2" fmla="val 16192946"/>
                <a:gd name="adj3" fmla="val 1556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4122675" y="3026752"/>
            <a:ext cx="1884600" cy="1467559"/>
            <a:chOff x="4122675" y="2953377"/>
            <a:chExt cx="1884600" cy="1467559"/>
          </a:xfrm>
        </p:grpSpPr>
        <p:sp>
          <p:nvSpPr>
            <p:cNvPr id="662" name="Google Shape;662;p29"/>
            <p:cNvSpPr txBox="1"/>
            <p:nvPr/>
          </p:nvSpPr>
          <p:spPr>
            <a:xfrm>
              <a:off x="4122675" y="3723736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122675" y="3431110"/>
              <a:ext cx="188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245713" y="2953377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467075" y="3026752"/>
            <a:ext cx="1884600" cy="1467559"/>
            <a:chOff x="6467075" y="2953377"/>
            <a:chExt cx="1884600" cy="1467559"/>
          </a:xfrm>
        </p:grpSpPr>
        <p:sp>
          <p:nvSpPr>
            <p:cNvPr id="666" name="Google Shape;666;p29"/>
            <p:cNvSpPr txBox="1"/>
            <p:nvPr/>
          </p:nvSpPr>
          <p:spPr>
            <a:xfrm>
              <a:off x="6467075" y="3723736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6467075" y="3431110"/>
              <a:ext cx="188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7586475" y="2953377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4122675" y="1312789"/>
            <a:ext cx="1884600" cy="1458857"/>
            <a:chOff x="4122675" y="1239414"/>
            <a:chExt cx="1884600" cy="1458857"/>
          </a:xfrm>
        </p:grpSpPr>
        <p:sp>
          <p:nvSpPr>
            <p:cNvPr id="670" name="Google Shape;670;p29"/>
            <p:cNvSpPr txBox="1"/>
            <p:nvPr/>
          </p:nvSpPr>
          <p:spPr>
            <a:xfrm>
              <a:off x="4122675" y="200107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4122675" y="1708446"/>
              <a:ext cx="188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245713" y="1239414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467075" y="1312789"/>
            <a:ext cx="1884600" cy="1458857"/>
            <a:chOff x="6467075" y="1239414"/>
            <a:chExt cx="1884600" cy="1458857"/>
          </a:xfrm>
        </p:grpSpPr>
        <p:sp>
          <p:nvSpPr>
            <p:cNvPr id="674" name="Google Shape;674;p29"/>
            <p:cNvSpPr txBox="1"/>
            <p:nvPr/>
          </p:nvSpPr>
          <p:spPr>
            <a:xfrm>
              <a:off x="6467075" y="200107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467075" y="1708446"/>
              <a:ext cx="188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7586475" y="1239414"/>
              <a:ext cx="660600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</a:t>
              </a:r>
              <a:r>
                <a:rPr lang="en" sz="180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0"/>
          <p:cNvGrpSpPr/>
          <p:nvPr/>
        </p:nvGrpSpPr>
        <p:grpSpPr>
          <a:xfrm>
            <a:off x="1171229" y="1317004"/>
            <a:ext cx="3881808" cy="2917470"/>
            <a:chOff x="2805784" y="1248756"/>
            <a:chExt cx="3996096" cy="3003367"/>
          </a:xfrm>
        </p:grpSpPr>
        <p:cxnSp>
          <p:nvCxnSpPr>
            <p:cNvPr id="682" name="Google Shape;682;p30"/>
            <p:cNvCxnSpPr/>
            <p:nvPr/>
          </p:nvCxnSpPr>
          <p:spPr>
            <a:xfrm>
              <a:off x="2810490" y="4212206"/>
              <a:ext cx="217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83" name="Google Shape;683;p30"/>
            <p:cNvSpPr/>
            <p:nvPr/>
          </p:nvSpPr>
          <p:spPr>
            <a:xfrm>
              <a:off x="3798514" y="1248756"/>
              <a:ext cx="3003367" cy="3003367"/>
            </a:xfrm>
            <a:prstGeom prst="arc">
              <a:avLst>
                <a:gd name="adj1" fmla="val 16200000"/>
                <a:gd name="adj2" fmla="val 6136707"/>
              </a:avLst>
            </a:prstGeom>
            <a:noFill/>
            <a:ln w="2286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 txBox="1"/>
            <p:nvPr/>
          </p:nvSpPr>
          <p:spPr>
            <a:xfrm>
              <a:off x="2805784" y="3788996"/>
              <a:ext cx="1347335" cy="33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</a:t>
              </a:r>
              <a:r>
                <a:rPr lang="en" sz="2000">
                  <a:solidFill>
                    <a:schemeClr val="accent1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2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5" name="Google Shape;685;p30"/>
          <p:cNvGrpSpPr/>
          <p:nvPr/>
        </p:nvGrpSpPr>
        <p:grpSpPr>
          <a:xfrm>
            <a:off x="1171229" y="1595532"/>
            <a:ext cx="3603439" cy="2360574"/>
            <a:chOff x="2805784" y="1535483"/>
            <a:chExt cx="3709532" cy="2430074"/>
          </a:xfrm>
        </p:grpSpPr>
        <p:sp>
          <p:nvSpPr>
            <p:cNvPr id="686" name="Google Shape;686;p30"/>
            <p:cNvSpPr/>
            <p:nvPr/>
          </p:nvSpPr>
          <p:spPr>
            <a:xfrm>
              <a:off x="4085242" y="1535483"/>
              <a:ext cx="2430074" cy="2430074"/>
            </a:xfrm>
            <a:prstGeom prst="arc">
              <a:avLst>
                <a:gd name="adj1" fmla="val 16200000"/>
                <a:gd name="adj2" fmla="val 9118718"/>
              </a:avLst>
            </a:prstGeom>
            <a:noFill/>
            <a:ln w="2286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30"/>
            <p:cNvCxnSpPr/>
            <p:nvPr/>
          </p:nvCxnSpPr>
          <p:spPr>
            <a:xfrm>
              <a:off x="2806030" y="3323525"/>
              <a:ext cx="143882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88" name="Google Shape;688;p30"/>
            <p:cNvSpPr txBox="1"/>
            <p:nvPr/>
          </p:nvSpPr>
          <p:spPr>
            <a:xfrm>
              <a:off x="2805784" y="2900317"/>
              <a:ext cx="1347335" cy="33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</a:t>
              </a:r>
              <a:r>
                <a:rPr lang="en" sz="2000">
                  <a:solidFill>
                    <a:schemeClr val="accent2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2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9" name="Google Shape;689;p30"/>
          <p:cNvGrpSpPr/>
          <p:nvPr/>
        </p:nvGrpSpPr>
        <p:grpSpPr>
          <a:xfrm>
            <a:off x="1171229" y="1868712"/>
            <a:ext cx="3329954" cy="1813908"/>
            <a:chOff x="2805784" y="1816707"/>
            <a:chExt cx="3427994" cy="1867313"/>
          </a:xfrm>
        </p:grpSpPr>
        <p:sp>
          <p:nvSpPr>
            <p:cNvPr id="690" name="Google Shape;690;p30"/>
            <p:cNvSpPr/>
            <p:nvPr/>
          </p:nvSpPr>
          <p:spPr>
            <a:xfrm>
              <a:off x="4366465" y="1816707"/>
              <a:ext cx="1867313" cy="1867313"/>
            </a:xfrm>
            <a:prstGeom prst="arc">
              <a:avLst>
                <a:gd name="adj1" fmla="val 16200000"/>
                <a:gd name="adj2" fmla="val 12033762"/>
              </a:avLst>
            </a:prstGeom>
            <a:noFill/>
            <a:ln w="2286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1" name="Google Shape;691;p30"/>
            <p:cNvCxnSpPr/>
            <p:nvPr/>
          </p:nvCxnSpPr>
          <p:spPr>
            <a:xfrm>
              <a:off x="2806030" y="2434613"/>
              <a:ext cx="1616539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92" name="Google Shape;692;p30"/>
            <p:cNvSpPr txBox="1"/>
            <p:nvPr/>
          </p:nvSpPr>
          <p:spPr>
            <a:xfrm>
              <a:off x="2805784" y="2011637"/>
              <a:ext cx="1347335" cy="339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000">
                  <a:solidFill>
                    <a:schemeClr val="accent3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%</a:t>
              </a:r>
              <a:endParaRPr sz="2000">
                <a:solidFill>
                  <a:schemeClr val="accent3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693" name="Google Shape;693;p30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694" name="Google Shape;694;p30"/>
          <p:cNvGrpSpPr/>
          <p:nvPr/>
        </p:nvGrpSpPr>
        <p:grpSpPr>
          <a:xfrm>
            <a:off x="5759825" y="3666399"/>
            <a:ext cx="2673900" cy="806276"/>
            <a:chOff x="5759825" y="3413487"/>
            <a:chExt cx="2673900" cy="806276"/>
          </a:xfrm>
        </p:grpSpPr>
        <p:sp>
          <p:nvSpPr>
            <p:cNvPr id="695" name="Google Shape;695;p30"/>
            <p:cNvSpPr txBox="1"/>
            <p:nvPr/>
          </p:nvSpPr>
          <p:spPr>
            <a:xfrm>
              <a:off x="5759825" y="3656063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5759825" y="3413487"/>
              <a:ext cx="26739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7" name="Google Shape;697;p30"/>
          <p:cNvGrpSpPr/>
          <p:nvPr/>
        </p:nvGrpSpPr>
        <p:grpSpPr>
          <a:xfrm>
            <a:off x="5759825" y="1145808"/>
            <a:ext cx="2673900" cy="806275"/>
            <a:chOff x="5759825" y="1287688"/>
            <a:chExt cx="2673900" cy="806275"/>
          </a:xfrm>
        </p:grpSpPr>
        <p:sp>
          <p:nvSpPr>
            <p:cNvPr id="698" name="Google Shape;698;p30"/>
            <p:cNvSpPr txBox="1"/>
            <p:nvPr/>
          </p:nvSpPr>
          <p:spPr>
            <a:xfrm>
              <a:off x="5759825" y="1530263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5759825" y="1287688"/>
              <a:ext cx="26739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00" name="Google Shape;700;p30"/>
          <p:cNvGrpSpPr/>
          <p:nvPr/>
        </p:nvGrpSpPr>
        <p:grpSpPr>
          <a:xfrm>
            <a:off x="5759825" y="2406104"/>
            <a:ext cx="2673900" cy="806275"/>
            <a:chOff x="5759825" y="2350588"/>
            <a:chExt cx="2673900" cy="806275"/>
          </a:xfrm>
        </p:grpSpPr>
        <p:sp>
          <p:nvSpPr>
            <p:cNvPr id="701" name="Google Shape;701;p30"/>
            <p:cNvSpPr txBox="1"/>
            <p:nvPr/>
          </p:nvSpPr>
          <p:spPr>
            <a:xfrm>
              <a:off x="5759825" y="2593163"/>
              <a:ext cx="2673900" cy="5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5759825" y="2350588"/>
              <a:ext cx="26739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03" name="Google Shape;703;p30"/>
          <p:cNvGrpSpPr/>
          <p:nvPr/>
        </p:nvGrpSpPr>
        <p:grpSpPr>
          <a:xfrm>
            <a:off x="710278" y="4046303"/>
            <a:ext cx="291388" cy="291388"/>
            <a:chOff x="4933458" y="1687279"/>
            <a:chExt cx="397907" cy="397907"/>
          </a:xfrm>
        </p:grpSpPr>
        <p:sp>
          <p:nvSpPr>
            <p:cNvPr id="704" name="Google Shape;704;p30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30"/>
          <p:cNvGrpSpPr/>
          <p:nvPr/>
        </p:nvGrpSpPr>
        <p:grpSpPr>
          <a:xfrm>
            <a:off x="710278" y="3193926"/>
            <a:ext cx="291388" cy="291372"/>
            <a:chOff x="266768" y="1721375"/>
            <a:chExt cx="397907" cy="397887"/>
          </a:xfrm>
        </p:grpSpPr>
        <p:sp>
          <p:nvSpPr>
            <p:cNvPr id="707" name="Google Shape;707;p3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0"/>
          <p:cNvGrpSpPr/>
          <p:nvPr/>
        </p:nvGrpSpPr>
        <p:grpSpPr>
          <a:xfrm>
            <a:off x="710294" y="2313326"/>
            <a:ext cx="291357" cy="291372"/>
            <a:chOff x="864491" y="1723250"/>
            <a:chExt cx="397866" cy="397887"/>
          </a:xfrm>
        </p:grpSpPr>
        <p:sp>
          <p:nvSpPr>
            <p:cNvPr id="710" name="Google Shape;710;p3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718" name="Google Shape;718;p31"/>
          <p:cNvGrpSpPr/>
          <p:nvPr/>
        </p:nvGrpSpPr>
        <p:grpSpPr>
          <a:xfrm>
            <a:off x="3094875" y="1426500"/>
            <a:ext cx="2954100" cy="2954100"/>
            <a:chOff x="3094875" y="1352875"/>
            <a:chExt cx="2954100" cy="2954100"/>
          </a:xfrm>
        </p:grpSpPr>
        <p:sp>
          <p:nvSpPr>
            <p:cNvPr id="719" name="Google Shape;719;p31"/>
            <p:cNvSpPr/>
            <p:nvPr/>
          </p:nvSpPr>
          <p:spPr>
            <a:xfrm>
              <a:off x="3203650" y="1461650"/>
              <a:ext cx="2736900" cy="2736900"/>
            </a:xfrm>
            <a:prstGeom prst="blockArc">
              <a:avLst>
                <a:gd name="adj1" fmla="val 16201471"/>
                <a:gd name="adj2" fmla="val 19872"/>
                <a:gd name="adj3" fmla="val 767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158738" y="1416738"/>
              <a:ext cx="2826600" cy="2826600"/>
            </a:xfrm>
            <a:prstGeom prst="blockArc">
              <a:avLst>
                <a:gd name="adj1" fmla="val 776"/>
                <a:gd name="adj2" fmla="val 5437771"/>
                <a:gd name="adj3" fmla="val 1253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58813" y="1416813"/>
              <a:ext cx="2826600" cy="2826600"/>
            </a:xfrm>
            <a:prstGeom prst="blockArc">
              <a:avLst>
                <a:gd name="adj1" fmla="val 10699420"/>
                <a:gd name="adj2" fmla="val 16203760"/>
                <a:gd name="adj3" fmla="val 1402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3094875" y="1352875"/>
              <a:ext cx="2954100" cy="2954100"/>
            </a:xfrm>
            <a:prstGeom prst="blockArc">
              <a:avLst>
                <a:gd name="adj1" fmla="val 5397164"/>
                <a:gd name="adj2" fmla="val 10804491"/>
                <a:gd name="adj3" fmla="val 1782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1"/>
          <p:cNvGrpSpPr/>
          <p:nvPr/>
        </p:nvGrpSpPr>
        <p:grpSpPr>
          <a:xfrm>
            <a:off x="710275" y="1598888"/>
            <a:ext cx="2722100" cy="1014775"/>
            <a:chOff x="710275" y="1525263"/>
            <a:chExt cx="2722100" cy="1014775"/>
          </a:xfrm>
        </p:grpSpPr>
        <p:sp>
          <p:nvSpPr>
            <p:cNvPr id="724" name="Google Shape;724;p31"/>
            <p:cNvSpPr txBox="1"/>
            <p:nvPr/>
          </p:nvSpPr>
          <p:spPr>
            <a:xfrm>
              <a:off x="710275" y="15252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25" name="Google Shape;725;p31"/>
            <p:cNvSpPr txBox="1"/>
            <p:nvPr/>
          </p:nvSpPr>
          <p:spPr>
            <a:xfrm>
              <a:off x="710275" y="17792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6" name="Google Shape;726;p31"/>
            <p:cNvCxnSpPr/>
            <p:nvPr/>
          </p:nvCxnSpPr>
          <p:spPr>
            <a:xfrm>
              <a:off x="1575075" y="1656525"/>
              <a:ext cx="185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7" name="Google Shape;727;p31"/>
          <p:cNvGrpSpPr/>
          <p:nvPr/>
        </p:nvGrpSpPr>
        <p:grpSpPr>
          <a:xfrm>
            <a:off x="710275" y="3193413"/>
            <a:ext cx="2171600" cy="1014775"/>
            <a:chOff x="710275" y="3119788"/>
            <a:chExt cx="2171600" cy="1014775"/>
          </a:xfrm>
        </p:grpSpPr>
        <p:sp>
          <p:nvSpPr>
            <p:cNvPr id="728" name="Google Shape;728;p31"/>
            <p:cNvSpPr txBox="1"/>
            <p:nvPr/>
          </p:nvSpPr>
          <p:spPr>
            <a:xfrm>
              <a:off x="710275" y="31197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29" name="Google Shape;729;p31"/>
            <p:cNvSpPr txBox="1"/>
            <p:nvPr/>
          </p:nvSpPr>
          <p:spPr>
            <a:xfrm>
              <a:off x="710275" y="33737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30" name="Google Shape;730;p31"/>
            <p:cNvCxnSpPr/>
            <p:nvPr/>
          </p:nvCxnSpPr>
          <p:spPr>
            <a:xfrm>
              <a:off x="1575075" y="3251050"/>
              <a:ext cx="130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1" name="Google Shape;731;p31"/>
          <p:cNvGrpSpPr/>
          <p:nvPr/>
        </p:nvGrpSpPr>
        <p:grpSpPr>
          <a:xfrm>
            <a:off x="6262175" y="3193413"/>
            <a:ext cx="2171600" cy="1014775"/>
            <a:chOff x="6262175" y="3119788"/>
            <a:chExt cx="2171600" cy="1014775"/>
          </a:xfrm>
        </p:grpSpPr>
        <p:sp>
          <p:nvSpPr>
            <p:cNvPr id="732" name="Google Shape;732;p31"/>
            <p:cNvSpPr txBox="1"/>
            <p:nvPr/>
          </p:nvSpPr>
          <p:spPr>
            <a:xfrm>
              <a:off x="6549175" y="3119788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3" name="Google Shape;733;p31"/>
            <p:cNvSpPr txBox="1"/>
            <p:nvPr/>
          </p:nvSpPr>
          <p:spPr>
            <a:xfrm>
              <a:off x="6549175" y="3373763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34" name="Google Shape;734;p31"/>
            <p:cNvCxnSpPr/>
            <p:nvPr/>
          </p:nvCxnSpPr>
          <p:spPr>
            <a:xfrm>
              <a:off x="6262175" y="3251050"/>
              <a:ext cx="130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5" name="Google Shape;735;p31"/>
          <p:cNvGrpSpPr/>
          <p:nvPr/>
        </p:nvGrpSpPr>
        <p:grpSpPr>
          <a:xfrm>
            <a:off x="5625075" y="1598888"/>
            <a:ext cx="2808700" cy="1014775"/>
            <a:chOff x="5625075" y="1525263"/>
            <a:chExt cx="2808700" cy="1014775"/>
          </a:xfrm>
        </p:grpSpPr>
        <p:sp>
          <p:nvSpPr>
            <p:cNvPr id="736" name="Google Shape;736;p31"/>
            <p:cNvSpPr txBox="1"/>
            <p:nvPr/>
          </p:nvSpPr>
          <p:spPr>
            <a:xfrm>
              <a:off x="6549175" y="1525263"/>
              <a:ext cx="1884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7" name="Google Shape;737;p31"/>
            <p:cNvSpPr txBox="1"/>
            <p:nvPr/>
          </p:nvSpPr>
          <p:spPr>
            <a:xfrm>
              <a:off x="6549175" y="1779238"/>
              <a:ext cx="18846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38" name="Google Shape;738;p31"/>
            <p:cNvCxnSpPr/>
            <p:nvPr/>
          </p:nvCxnSpPr>
          <p:spPr>
            <a:xfrm>
              <a:off x="5625075" y="1656525"/>
              <a:ext cx="185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2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744" name="Google Shape;744;p32"/>
          <p:cNvGrpSpPr/>
          <p:nvPr/>
        </p:nvGrpSpPr>
        <p:grpSpPr>
          <a:xfrm>
            <a:off x="710275" y="1445175"/>
            <a:ext cx="7723325" cy="548400"/>
            <a:chOff x="710275" y="1371563"/>
            <a:chExt cx="7723325" cy="548400"/>
          </a:xfrm>
        </p:grpSpPr>
        <p:sp>
          <p:nvSpPr>
            <p:cNvPr id="745" name="Google Shape;745;p32"/>
            <p:cNvSpPr txBox="1"/>
            <p:nvPr/>
          </p:nvSpPr>
          <p:spPr>
            <a:xfrm>
              <a:off x="710275" y="1422863"/>
              <a:ext cx="9360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2676476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3004607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3332739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660870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3989001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317133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645264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4973395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301526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629658" y="1377250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 txBox="1"/>
            <p:nvPr/>
          </p:nvSpPr>
          <p:spPr>
            <a:xfrm>
              <a:off x="6043438" y="1430950"/>
              <a:ext cx="663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r>
                <a:rPr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/10</a:t>
              </a:r>
              <a:endParaRPr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7" name="Google Shape;757;p32"/>
            <p:cNvSpPr txBox="1"/>
            <p:nvPr/>
          </p:nvSpPr>
          <p:spPr>
            <a:xfrm>
              <a:off x="6774600" y="1371563"/>
              <a:ext cx="16590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to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8" name="Google Shape;758;p32"/>
            <p:cNvCxnSpPr>
              <a:stCxn id="745" idx="3"/>
            </p:cNvCxnSpPr>
            <p:nvPr/>
          </p:nvCxnSpPr>
          <p:spPr>
            <a:xfrm>
              <a:off x="1646275" y="1645763"/>
              <a:ext cx="78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9" name="Google Shape;759;p32"/>
          <p:cNvGrpSpPr/>
          <p:nvPr/>
        </p:nvGrpSpPr>
        <p:grpSpPr>
          <a:xfrm>
            <a:off x="710275" y="2271022"/>
            <a:ext cx="7723325" cy="548400"/>
            <a:chOff x="710275" y="2161004"/>
            <a:chExt cx="7723325" cy="548400"/>
          </a:xfrm>
        </p:grpSpPr>
        <p:sp>
          <p:nvSpPr>
            <p:cNvPr id="760" name="Google Shape;760;p32"/>
            <p:cNvSpPr txBox="1"/>
            <p:nvPr/>
          </p:nvSpPr>
          <p:spPr>
            <a:xfrm>
              <a:off x="710275" y="2212304"/>
              <a:ext cx="9360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2676476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3004607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3332739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3660870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3989001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317133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4645264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973395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301526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629658" y="2166692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 txBox="1"/>
            <p:nvPr/>
          </p:nvSpPr>
          <p:spPr>
            <a:xfrm>
              <a:off x="6043438" y="2220392"/>
              <a:ext cx="663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/10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2" name="Google Shape;772;p32"/>
            <p:cNvSpPr txBox="1"/>
            <p:nvPr/>
          </p:nvSpPr>
          <p:spPr>
            <a:xfrm>
              <a:off x="6774600" y="2161004"/>
              <a:ext cx="16590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73" name="Google Shape;773;p32"/>
            <p:cNvCxnSpPr/>
            <p:nvPr/>
          </p:nvCxnSpPr>
          <p:spPr>
            <a:xfrm>
              <a:off x="1646275" y="2435188"/>
              <a:ext cx="78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4" name="Google Shape;774;p32"/>
          <p:cNvGrpSpPr/>
          <p:nvPr/>
        </p:nvGrpSpPr>
        <p:grpSpPr>
          <a:xfrm>
            <a:off x="710275" y="3096868"/>
            <a:ext cx="7723325" cy="548400"/>
            <a:chOff x="710275" y="2950446"/>
            <a:chExt cx="7723325" cy="548400"/>
          </a:xfrm>
        </p:grpSpPr>
        <p:sp>
          <p:nvSpPr>
            <p:cNvPr id="775" name="Google Shape;775;p32"/>
            <p:cNvSpPr txBox="1"/>
            <p:nvPr/>
          </p:nvSpPr>
          <p:spPr>
            <a:xfrm>
              <a:off x="710275" y="3001746"/>
              <a:ext cx="9360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2676476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004607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3332739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3660870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3989001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4317133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4645264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973395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301526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629658" y="2956133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 txBox="1"/>
            <p:nvPr/>
          </p:nvSpPr>
          <p:spPr>
            <a:xfrm>
              <a:off x="6043438" y="3009833"/>
              <a:ext cx="663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r>
                <a:rPr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/10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87" name="Google Shape;787;p32"/>
            <p:cNvSpPr txBox="1"/>
            <p:nvPr/>
          </p:nvSpPr>
          <p:spPr>
            <a:xfrm>
              <a:off x="6774600" y="2950446"/>
              <a:ext cx="16590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Planet Earth is the only one with life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88" name="Google Shape;788;p32"/>
            <p:cNvCxnSpPr/>
            <p:nvPr/>
          </p:nvCxnSpPr>
          <p:spPr>
            <a:xfrm>
              <a:off x="1646275" y="3224638"/>
              <a:ext cx="78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9" name="Google Shape;789;p32"/>
          <p:cNvGrpSpPr/>
          <p:nvPr/>
        </p:nvGrpSpPr>
        <p:grpSpPr>
          <a:xfrm>
            <a:off x="710275" y="3922715"/>
            <a:ext cx="7723326" cy="548400"/>
            <a:chOff x="710275" y="3739888"/>
            <a:chExt cx="7723326" cy="548400"/>
          </a:xfrm>
        </p:grpSpPr>
        <p:sp>
          <p:nvSpPr>
            <p:cNvPr id="790" name="Google Shape;790;p32"/>
            <p:cNvSpPr txBox="1"/>
            <p:nvPr/>
          </p:nvSpPr>
          <p:spPr>
            <a:xfrm>
              <a:off x="710275" y="3791188"/>
              <a:ext cx="9360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2676476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3004607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3332739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3660870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3989001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317133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4645264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973395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301526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629658" y="3745575"/>
              <a:ext cx="173700" cy="53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 txBox="1"/>
            <p:nvPr/>
          </p:nvSpPr>
          <p:spPr>
            <a:xfrm>
              <a:off x="6043438" y="3799275"/>
              <a:ext cx="663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r>
                <a:rPr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/10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02" name="Google Shape;802;p32"/>
            <p:cNvSpPr txBox="1"/>
            <p:nvPr/>
          </p:nvSpPr>
          <p:spPr>
            <a:xfrm>
              <a:off x="6774601" y="3739888"/>
              <a:ext cx="16590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03" name="Google Shape;803;p32"/>
            <p:cNvCxnSpPr/>
            <p:nvPr/>
          </p:nvCxnSpPr>
          <p:spPr>
            <a:xfrm>
              <a:off x="1646275" y="4014088"/>
              <a:ext cx="78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33"/>
          <p:cNvGrpSpPr/>
          <p:nvPr/>
        </p:nvGrpSpPr>
        <p:grpSpPr>
          <a:xfrm>
            <a:off x="1253489" y="1529425"/>
            <a:ext cx="4751575" cy="3086052"/>
            <a:chOff x="1761914" y="1300550"/>
            <a:chExt cx="4751575" cy="3086052"/>
          </a:xfrm>
        </p:grpSpPr>
        <p:cxnSp>
          <p:nvCxnSpPr>
            <p:cNvPr id="809" name="Google Shape;809;p33"/>
            <p:cNvCxnSpPr/>
            <p:nvPr/>
          </p:nvCxnSpPr>
          <p:spPr>
            <a:xfrm>
              <a:off x="2119400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33"/>
            <p:cNvCxnSpPr/>
            <p:nvPr/>
          </p:nvCxnSpPr>
          <p:spPr>
            <a:xfrm>
              <a:off x="2922738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33"/>
            <p:cNvCxnSpPr/>
            <p:nvPr/>
          </p:nvCxnSpPr>
          <p:spPr>
            <a:xfrm>
              <a:off x="3734378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33"/>
            <p:cNvCxnSpPr/>
            <p:nvPr/>
          </p:nvCxnSpPr>
          <p:spPr>
            <a:xfrm>
              <a:off x="4546019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33"/>
            <p:cNvCxnSpPr/>
            <p:nvPr/>
          </p:nvCxnSpPr>
          <p:spPr>
            <a:xfrm>
              <a:off x="5357660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33"/>
            <p:cNvCxnSpPr/>
            <p:nvPr/>
          </p:nvCxnSpPr>
          <p:spPr>
            <a:xfrm>
              <a:off x="6169300" y="1300550"/>
              <a:ext cx="0" cy="2772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15" name="Google Shape;815;p33"/>
            <p:cNvSpPr txBox="1"/>
            <p:nvPr/>
          </p:nvSpPr>
          <p:spPr>
            <a:xfrm>
              <a:off x="2571889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3381864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7" name="Google Shape;817;p33"/>
            <p:cNvSpPr txBox="1"/>
            <p:nvPr/>
          </p:nvSpPr>
          <p:spPr>
            <a:xfrm>
              <a:off x="4191839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8" name="Google Shape;818;p33"/>
            <p:cNvSpPr txBox="1"/>
            <p:nvPr/>
          </p:nvSpPr>
          <p:spPr>
            <a:xfrm>
              <a:off x="5001814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5811789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0" name="Google Shape;820;p33"/>
            <p:cNvSpPr txBox="1"/>
            <p:nvPr/>
          </p:nvSpPr>
          <p:spPr>
            <a:xfrm>
              <a:off x="1761914" y="4149302"/>
              <a:ext cx="701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1" name="Google Shape;821;p33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822" name="Google Shape;822;p33"/>
          <p:cNvGrpSpPr/>
          <p:nvPr/>
        </p:nvGrpSpPr>
        <p:grpSpPr>
          <a:xfrm>
            <a:off x="710275" y="1435775"/>
            <a:ext cx="4950604" cy="2714850"/>
            <a:chOff x="710275" y="1240075"/>
            <a:chExt cx="4950604" cy="2714850"/>
          </a:xfrm>
        </p:grpSpPr>
        <p:sp>
          <p:nvSpPr>
            <p:cNvPr id="823" name="Google Shape;823;p33"/>
            <p:cNvSpPr/>
            <p:nvPr/>
          </p:nvSpPr>
          <p:spPr>
            <a:xfrm>
              <a:off x="1605778" y="1240075"/>
              <a:ext cx="1873800" cy="207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3595948" y="1240075"/>
              <a:ext cx="2064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 txBox="1"/>
            <p:nvPr/>
          </p:nvSpPr>
          <p:spPr>
            <a:xfrm>
              <a:off x="710275" y="12433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January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1605783" y="1741525"/>
              <a:ext cx="2528100" cy="207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4250275" y="1741525"/>
              <a:ext cx="14106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 txBox="1"/>
            <p:nvPr/>
          </p:nvSpPr>
          <p:spPr>
            <a:xfrm>
              <a:off x="710275" y="17448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February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1605775" y="2242975"/>
              <a:ext cx="756300" cy="207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2478479" y="2242975"/>
              <a:ext cx="31824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 txBox="1"/>
            <p:nvPr/>
          </p:nvSpPr>
          <p:spPr>
            <a:xfrm>
              <a:off x="710275" y="22462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March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1605778" y="2744425"/>
              <a:ext cx="1911000" cy="207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3633273" y="2744425"/>
              <a:ext cx="20274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 txBox="1"/>
            <p:nvPr/>
          </p:nvSpPr>
          <p:spPr>
            <a:xfrm>
              <a:off x="710275" y="27477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April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1605800" y="3245875"/>
              <a:ext cx="3353400" cy="207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5075499" y="3245875"/>
              <a:ext cx="585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 txBox="1"/>
            <p:nvPr/>
          </p:nvSpPr>
          <p:spPr>
            <a:xfrm>
              <a:off x="710275" y="32491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May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605800" y="3747325"/>
              <a:ext cx="1739700" cy="207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3461850" y="3747325"/>
              <a:ext cx="21990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 txBox="1"/>
            <p:nvPr/>
          </p:nvSpPr>
          <p:spPr>
            <a:xfrm>
              <a:off x="710275" y="37506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June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41" name="Google Shape;841;p33"/>
          <p:cNvGrpSpPr/>
          <p:nvPr/>
        </p:nvGrpSpPr>
        <p:grpSpPr>
          <a:xfrm>
            <a:off x="6659525" y="1435775"/>
            <a:ext cx="1774200" cy="1281900"/>
            <a:chOff x="6659525" y="1316275"/>
            <a:chExt cx="1774200" cy="1281900"/>
          </a:xfrm>
        </p:grpSpPr>
        <p:sp>
          <p:nvSpPr>
            <p:cNvPr id="842" name="Google Shape;842;p33"/>
            <p:cNvSpPr/>
            <p:nvPr/>
          </p:nvSpPr>
          <p:spPr>
            <a:xfrm>
              <a:off x="6659525" y="1316275"/>
              <a:ext cx="1774200" cy="1281900"/>
            </a:xfrm>
            <a:prstGeom prst="roundRect">
              <a:avLst>
                <a:gd name="adj" fmla="val 8392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33"/>
            <p:cNvGrpSpPr/>
            <p:nvPr/>
          </p:nvGrpSpPr>
          <p:grpSpPr>
            <a:xfrm>
              <a:off x="6938292" y="1417275"/>
              <a:ext cx="1216667" cy="1079925"/>
              <a:chOff x="5891088" y="1693700"/>
              <a:chExt cx="1216667" cy="1079925"/>
            </a:xfrm>
          </p:grpSpPr>
          <p:grpSp>
            <p:nvGrpSpPr>
              <p:cNvPr id="844" name="Google Shape;844;p33"/>
              <p:cNvGrpSpPr/>
              <p:nvPr/>
            </p:nvGrpSpPr>
            <p:grpSpPr>
              <a:xfrm>
                <a:off x="5891088" y="1693700"/>
                <a:ext cx="1216667" cy="208200"/>
                <a:chOff x="6984588" y="2183138"/>
                <a:chExt cx="1216667" cy="208200"/>
              </a:xfrm>
            </p:grpSpPr>
            <p:sp>
              <p:nvSpPr>
                <p:cNvPr id="845" name="Google Shape;845;p33"/>
                <p:cNvSpPr txBox="1"/>
                <p:nvPr/>
              </p:nvSpPr>
              <p:spPr>
                <a:xfrm>
                  <a:off x="7229254" y="2183138"/>
                  <a:ext cx="972000" cy="2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accen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Project 1</a:t>
                  </a:r>
                  <a:endParaRPr sz="1200">
                    <a:solidFill>
                      <a:schemeClr val="accen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46" name="Google Shape;846;p33"/>
                <p:cNvSpPr/>
                <p:nvPr/>
              </p:nvSpPr>
              <p:spPr>
                <a:xfrm>
                  <a:off x="6984588" y="2230375"/>
                  <a:ext cx="352200" cy="11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847;p33"/>
              <p:cNvGrpSpPr/>
              <p:nvPr/>
            </p:nvGrpSpPr>
            <p:grpSpPr>
              <a:xfrm>
                <a:off x="5891088" y="1984275"/>
                <a:ext cx="1216667" cy="208200"/>
                <a:chOff x="6984588" y="2442213"/>
                <a:chExt cx="1216667" cy="208200"/>
              </a:xfrm>
            </p:grpSpPr>
            <p:sp>
              <p:nvSpPr>
                <p:cNvPr id="848" name="Google Shape;848;p33"/>
                <p:cNvSpPr txBox="1"/>
                <p:nvPr/>
              </p:nvSpPr>
              <p:spPr>
                <a:xfrm>
                  <a:off x="7229254" y="2442213"/>
                  <a:ext cx="972000" cy="2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accent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Project 2</a:t>
                  </a:r>
                  <a:endParaRPr sz="12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49" name="Google Shape;849;p33"/>
                <p:cNvSpPr/>
                <p:nvPr/>
              </p:nvSpPr>
              <p:spPr>
                <a:xfrm>
                  <a:off x="6984588" y="2489450"/>
                  <a:ext cx="352200" cy="11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0" name="Google Shape;850;p33"/>
              <p:cNvGrpSpPr/>
              <p:nvPr/>
            </p:nvGrpSpPr>
            <p:grpSpPr>
              <a:xfrm>
                <a:off x="5891088" y="2274850"/>
                <a:ext cx="1216667" cy="208200"/>
                <a:chOff x="6984588" y="2748538"/>
                <a:chExt cx="1216667" cy="208200"/>
              </a:xfrm>
            </p:grpSpPr>
            <p:sp>
              <p:nvSpPr>
                <p:cNvPr id="851" name="Google Shape;851;p33"/>
                <p:cNvSpPr txBox="1"/>
                <p:nvPr/>
              </p:nvSpPr>
              <p:spPr>
                <a:xfrm>
                  <a:off x="7229254" y="2748538"/>
                  <a:ext cx="972000" cy="2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accent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Project 3</a:t>
                  </a:r>
                  <a:endParaRPr sz="1200">
                    <a:solidFill>
                      <a:schemeClr val="accent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52" name="Google Shape;852;p33"/>
                <p:cNvSpPr/>
                <p:nvPr/>
              </p:nvSpPr>
              <p:spPr>
                <a:xfrm>
                  <a:off x="6984588" y="2795775"/>
                  <a:ext cx="352200" cy="11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3" name="Google Shape;853;p33"/>
              <p:cNvGrpSpPr/>
              <p:nvPr/>
            </p:nvGrpSpPr>
            <p:grpSpPr>
              <a:xfrm>
                <a:off x="5891088" y="2565425"/>
                <a:ext cx="1216667" cy="208200"/>
                <a:chOff x="6984588" y="3054863"/>
                <a:chExt cx="1216667" cy="208200"/>
              </a:xfrm>
            </p:grpSpPr>
            <p:sp>
              <p:nvSpPr>
                <p:cNvPr id="854" name="Google Shape;854;p33"/>
                <p:cNvSpPr txBox="1"/>
                <p:nvPr/>
              </p:nvSpPr>
              <p:spPr>
                <a:xfrm>
                  <a:off x="7229254" y="3054863"/>
                  <a:ext cx="972000" cy="2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accent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Project 4</a:t>
                  </a:r>
                  <a:endParaRPr sz="120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55" name="Google Shape;855;p33"/>
                <p:cNvSpPr/>
                <p:nvPr/>
              </p:nvSpPr>
              <p:spPr>
                <a:xfrm>
                  <a:off x="6984588" y="3102100"/>
                  <a:ext cx="352200" cy="113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56" name="Google Shape;856;p33"/>
          <p:cNvGrpSpPr/>
          <p:nvPr/>
        </p:nvGrpSpPr>
        <p:grpSpPr>
          <a:xfrm>
            <a:off x="6244250" y="3523375"/>
            <a:ext cx="2189475" cy="1152750"/>
            <a:chOff x="6244300" y="1152500"/>
            <a:chExt cx="2189475" cy="1152750"/>
          </a:xfrm>
        </p:grpSpPr>
        <p:sp>
          <p:nvSpPr>
            <p:cNvPr id="857" name="Google Shape;857;p33"/>
            <p:cNvSpPr txBox="1"/>
            <p:nvPr/>
          </p:nvSpPr>
          <p:spPr>
            <a:xfrm>
              <a:off x="6244375" y="1152500"/>
              <a:ext cx="21894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Planet Venus</a:t>
              </a: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8" name="Google Shape;858;p33"/>
            <p:cNvSpPr txBox="1"/>
            <p:nvPr/>
          </p:nvSpPr>
          <p:spPr>
            <a:xfrm>
              <a:off x="6244300" y="1408250"/>
              <a:ext cx="2189400" cy="89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 is terribly hot, even hotter than Mercury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864" name="Google Shape;864;p34"/>
          <p:cNvGrpSpPr/>
          <p:nvPr/>
        </p:nvGrpSpPr>
        <p:grpSpPr>
          <a:xfrm>
            <a:off x="4567317" y="1606460"/>
            <a:ext cx="2635560" cy="1974893"/>
            <a:chOff x="4746100" y="1831369"/>
            <a:chExt cx="2854500" cy="2138950"/>
          </a:xfrm>
        </p:grpSpPr>
        <p:sp>
          <p:nvSpPr>
            <p:cNvPr id="865" name="Google Shape;865;p34"/>
            <p:cNvSpPr/>
            <p:nvPr/>
          </p:nvSpPr>
          <p:spPr>
            <a:xfrm>
              <a:off x="4746100" y="1831369"/>
              <a:ext cx="4152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4746100" y="2151569"/>
              <a:ext cx="9339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4746100" y="2471744"/>
              <a:ext cx="11769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4746100" y="2791944"/>
              <a:ext cx="20847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746100" y="3112144"/>
              <a:ext cx="28545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746100" y="3432319"/>
              <a:ext cx="25134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746100" y="3752519"/>
              <a:ext cx="1885800" cy="21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4"/>
          <p:cNvGrpSpPr/>
          <p:nvPr/>
        </p:nvGrpSpPr>
        <p:grpSpPr>
          <a:xfrm>
            <a:off x="2171976" y="1606460"/>
            <a:ext cx="2395433" cy="1974893"/>
            <a:chOff x="2151775" y="1831369"/>
            <a:chExt cx="2594425" cy="2138950"/>
          </a:xfrm>
        </p:grpSpPr>
        <p:sp>
          <p:nvSpPr>
            <p:cNvPr id="873" name="Google Shape;873;p34"/>
            <p:cNvSpPr/>
            <p:nvPr/>
          </p:nvSpPr>
          <p:spPr>
            <a:xfrm>
              <a:off x="4414500" y="1831369"/>
              <a:ext cx="3315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10750" y="2151569"/>
              <a:ext cx="6354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569225" y="2471744"/>
              <a:ext cx="11769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921900" y="2791944"/>
              <a:ext cx="18243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151775" y="3112144"/>
              <a:ext cx="25944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61425" y="3432319"/>
              <a:ext cx="20847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860200" y="3752519"/>
              <a:ext cx="1885800" cy="2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34"/>
          <p:cNvGrpSpPr/>
          <p:nvPr/>
        </p:nvGrpSpPr>
        <p:grpSpPr>
          <a:xfrm>
            <a:off x="1057992" y="1359898"/>
            <a:ext cx="6615710" cy="2739223"/>
            <a:chOff x="945250" y="1564325"/>
            <a:chExt cx="7165288" cy="2966775"/>
          </a:xfrm>
        </p:grpSpPr>
        <p:cxnSp>
          <p:nvCxnSpPr>
            <p:cNvPr id="881" name="Google Shape;881;p34"/>
            <p:cNvCxnSpPr/>
            <p:nvPr/>
          </p:nvCxnSpPr>
          <p:spPr>
            <a:xfrm>
              <a:off x="2435706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34"/>
            <p:cNvCxnSpPr/>
            <p:nvPr/>
          </p:nvCxnSpPr>
          <p:spPr>
            <a:xfrm>
              <a:off x="3205838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34"/>
            <p:cNvCxnSpPr/>
            <p:nvPr/>
          </p:nvCxnSpPr>
          <p:spPr>
            <a:xfrm>
              <a:off x="3975969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34"/>
            <p:cNvCxnSpPr/>
            <p:nvPr/>
          </p:nvCxnSpPr>
          <p:spPr>
            <a:xfrm>
              <a:off x="4746100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34"/>
            <p:cNvCxnSpPr/>
            <p:nvPr/>
          </p:nvCxnSpPr>
          <p:spPr>
            <a:xfrm>
              <a:off x="5516231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34"/>
            <p:cNvCxnSpPr/>
            <p:nvPr/>
          </p:nvCxnSpPr>
          <p:spPr>
            <a:xfrm>
              <a:off x="6286363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34"/>
            <p:cNvCxnSpPr/>
            <p:nvPr/>
          </p:nvCxnSpPr>
          <p:spPr>
            <a:xfrm>
              <a:off x="7056494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8" name="Google Shape;888;p34"/>
            <p:cNvSpPr txBox="1"/>
            <p:nvPr/>
          </p:nvSpPr>
          <p:spPr>
            <a:xfrm>
              <a:off x="4462150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0%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34"/>
            <p:cNvSpPr txBox="1"/>
            <p:nvPr/>
          </p:nvSpPr>
          <p:spPr>
            <a:xfrm>
              <a:off x="3692025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0" name="Google Shape;890;p34"/>
            <p:cNvSpPr txBox="1"/>
            <p:nvPr/>
          </p:nvSpPr>
          <p:spPr>
            <a:xfrm>
              <a:off x="2921900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1" name="Google Shape;891;p34"/>
            <p:cNvSpPr txBox="1"/>
            <p:nvPr/>
          </p:nvSpPr>
          <p:spPr>
            <a:xfrm>
              <a:off x="1381650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2" name="Google Shape;892;p34"/>
            <p:cNvSpPr txBox="1"/>
            <p:nvPr/>
          </p:nvSpPr>
          <p:spPr>
            <a:xfrm>
              <a:off x="6772513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3" name="Google Shape;893;p34"/>
            <p:cNvSpPr txBox="1"/>
            <p:nvPr/>
          </p:nvSpPr>
          <p:spPr>
            <a:xfrm>
              <a:off x="6002388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4" name="Google Shape;894;p34"/>
            <p:cNvSpPr txBox="1"/>
            <p:nvPr/>
          </p:nvSpPr>
          <p:spPr>
            <a:xfrm>
              <a:off x="5232263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25%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95" name="Google Shape;895;p34"/>
            <p:cNvCxnSpPr/>
            <p:nvPr/>
          </p:nvCxnSpPr>
          <p:spPr>
            <a:xfrm>
              <a:off x="1665575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34"/>
            <p:cNvCxnSpPr/>
            <p:nvPr/>
          </p:nvCxnSpPr>
          <p:spPr>
            <a:xfrm>
              <a:off x="7826625" y="1564325"/>
              <a:ext cx="0" cy="267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7" name="Google Shape;897;p34"/>
            <p:cNvSpPr txBox="1"/>
            <p:nvPr/>
          </p:nvSpPr>
          <p:spPr>
            <a:xfrm>
              <a:off x="2151775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75%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34"/>
            <p:cNvSpPr txBox="1"/>
            <p:nvPr/>
          </p:nvSpPr>
          <p:spPr>
            <a:xfrm>
              <a:off x="7542638" y="4313300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100%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34"/>
            <p:cNvSpPr txBox="1"/>
            <p:nvPr/>
          </p:nvSpPr>
          <p:spPr>
            <a:xfrm>
              <a:off x="945250" y="3752494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0" name="Google Shape;900;p34"/>
            <p:cNvSpPr txBox="1"/>
            <p:nvPr/>
          </p:nvSpPr>
          <p:spPr>
            <a:xfrm>
              <a:off x="945250" y="34323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34"/>
            <p:cNvSpPr txBox="1"/>
            <p:nvPr/>
          </p:nvSpPr>
          <p:spPr>
            <a:xfrm>
              <a:off x="945250" y="31121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2" name="Google Shape;902;p34"/>
            <p:cNvSpPr txBox="1"/>
            <p:nvPr/>
          </p:nvSpPr>
          <p:spPr>
            <a:xfrm>
              <a:off x="945250" y="27919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3" name="Google Shape;903;p34"/>
            <p:cNvSpPr txBox="1"/>
            <p:nvPr/>
          </p:nvSpPr>
          <p:spPr>
            <a:xfrm>
              <a:off x="945250" y="24717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4" name="Google Shape;904;p34"/>
            <p:cNvSpPr txBox="1"/>
            <p:nvPr/>
          </p:nvSpPr>
          <p:spPr>
            <a:xfrm>
              <a:off x="945250" y="21515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5" name="Google Shape;905;p34"/>
            <p:cNvSpPr txBox="1"/>
            <p:nvPr/>
          </p:nvSpPr>
          <p:spPr>
            <a:xfrm>
              <a:off x="945250" y="1831331"/>
              <a:ext cx="5679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71+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6" name="Google Shape;906;p34"/>
          <p:cNvGrpSpPr/>
          <p:nvPr/>
        </p:nvGrpSpPr>
        <p:grpSpPr>
          <a:xfrm>
            <a:off x="3111298" y="4247100"/>
            <a:ext cx="2933600" cy="352500"/>
            <a:chOff x="3111298" y="4254338"/>
            <a:chExt cx="2933600" cy="352500"/>
          </a:xfrm>
        </p:grpSpPr>
        <p:sp>
          <p:nvSpPr>
            <p:cNvPr id="907" name="Google Shape;907;p34"/>
            <p:cNvSpPr/>
            <p:nvPr/>
          </p:nvSpPr>
          <p:spPr>
            <a:xfrm>
              <a:off x="4267802" y="4354688"/>
              <a:ext cx="151800" cy="1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 txBox="1"/>
            <p:nvPr/>
          </p:nvSpPr>
          <p:spPr>
            <a:xfrm>
              <a:off x="3111298" y="4254338"/>
              <a:ext cx="10803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Male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736602" y="4354688"/>
              <a:ext cx="151800" cy="15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 txBox="1"/>
            <p:nvPr/>
          </p:nvSpPr>
          <p:spPr>
            <a:xfrm>
              <a:off x="4964598" y="4254338"/>
              <a:ext cx="10803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Female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916" name="Google Shape;916;p35"/>
          <p:cNvGrpSpPr/>
          <p:nvPr/>
        </p:nvGrpSpPr>
        <p:grpSpPr>
          <a:xfrm>
            <a:off x="995987" y="1374405"/>
            <a:ext cx="557703" cy="3512299"/>
            <a:chOff x="1767600" y="1330266"/>
            <a:chExt cx="557703" cy="3512299"/>
          </a:xfrm>
        </p:grpSpPr>
        <p:sp>
          <p:nvSpPr>
            <p:cNvPr id="917" name="Google Shape;917;p35"/>
            <p:cNvSpPr/>
            <p:nvPr/>
          </p:nvSpPr>
          <p:spPr>
            <a:xfrm>
              <a:off x="2086880" y="3757547"/>
              <a:ext cx="238423" cy="2384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2086880" y="3487849"/>
              <a:ext cx="238423" cy="2384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2086880" y="3218151"/>
              <a:ext cx="238423" cy="2384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086880" y="2948453"/>
              <a:ext cx="238423" cy="2384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086880" y="2678756"/>
              <a:ext cx="238423" cy="2384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2086880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2086880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2086880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2086880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2086880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 txBox="1"/>
            <p:nvPr/>
          </p:nvSpPr>
          <p:spPr>
            <a:xfrm rot="-3599935">
              <a:off x="1663662" y="4359506"/>
              <a:ext cx="765575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8" name="Google Shape;928;p35"/>
          <p:cNvGrpSpPr/>
          <p:nvPr/>
        </p:nvGrpSpPr>
        <p:grpSpPr>
          <a:xfrm>
            <a:off x="1472067" y="1374405"/>
            <a:ext cx="511865" cy="3426498"/>
            <a:chOff x="2243680" y="1330266"/>
            <a:chExt cx="511865" cy="3426498"/>
          </a:xfrm>
        </p:grpSpPr>
        <p:sp>
          <p:nvSpPr>
            <p:cNvPr id="929" name="Google Shape;929;p35"/>
            <p:cNvSpPr/>
            <p:nvPr/>
          </p:nvSpPr>
          <p:spPr>
            <a:xfrm>
              <a:off x="2517044" y="3757547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2517044" y="3487849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2517044" y="3218151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2517044" y="2948453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2517044" y="2678756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2517044" y="2409058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2517044" y="2139360"/>
              <a:ext cx="2385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2517044" y="1869662"/>
              <a:ext cx="238500" cy="23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2517044" y="1599964"/>
              <a:ext cx="238500" cy="23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2517044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 txBox="1"/>
            <p:nvPr/>
          </p:nvSpPr>
          <p:spPr>
            <a:xfrm rot="-3599929">
              <a:off x="2162692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0" name="Google Shape;940;p35"/>
          <p:cNvGrpSpPr/>
          <p:nvPr/>
        </p:nvGrpSpPr>
        <p:grpSpPr>
          <a:xfrm>
            <a:off x="1902225" y="1374405"/>
            <a:ext cx="511800" cy="3426498"/>
            <a:chOff x="2673837" y="1330266"/>
            <a:chExt cx="511800" cy="3426498"/>
          </a:xfrm>
        </p:grpSpPr>
        <p:sp>
          <p:nvSpPr>
            <p:cNvPr id="941" name="Google Shape;941;p35"/>
            <p:cNvSpPr/>
            <p:nvPr/>
          </p:nvSpPr>
          <p:spPr>
            <a:xfrm>
              <a:off x="2947208" y="3757547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2947208" y="3487849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2947208" y="3218151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2947208" y="2948453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947208" y="267875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947208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2947208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947208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2947208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947208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 txBox="1"/>
            <p:nvPr/>
          </p:nvSpPr>
          <p:spPr>
            <a:xfrm rot="-3599929">
              <a:off x="2592849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2" name="Google Shape;952;p35"/>
          <p:cNvGrpSpPr/>
          <p:nvPr/>
        </p:nvGrpSpPr>
        <p:grpSpPr>
          <a:xfrm>
            <a:off x="2332400" y="1374405"/>
            <a:ext cx="511800" cy="3426498"/>
            <a:chOff x="3104012" y="1330266"/>
            <a:chExt cx="511800" cy="3426498"/>
          </a:xfrm>
        </p:grpSpPr>
        <p:sp>
          <p:nvSpPr>
            <p:cNvPr id="953" name="Google Shape;953;p35"/>
            <p:cNvSpPr/>
            <p:nvPr/>
          </p:nvSpPr>
          <p:spPr>
            <a:xfrm>
              <a:off x="3377373" y="3757547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3377373" y="3487849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377373" y="3218151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3377373" y="2948453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3377373" y="2678756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3377373" y="2409058"/>
              <a:ext cx="238423" cy="238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3377373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3377373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3377373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377373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 txBox="1"/>
            <p:nvPr/>
          </p:nvSpPr>
          <p:spPr>
            <a:xfrm rot="-3599929">
              <a:off x="3023024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4" name="Google Shape;964;p35"/>
          <p:cNvGrpSpPr/>
          <p:nvPr/>
        </p:nvGrpSpPr>
        <p:grpSpPr>
          <a:xfrm>
            <a:off x="4913375" y="1374405"/>
            <a:ext cx="511800" cy="3426498"/>
            <a:chOff x="5684987" y="1330266"/>
            <a:chExt cx="511800" cy="3426498"/>
          </a:xfrm>
        </p:grpSpPr>
        <p:sp>
          <p:nvSpPr>
            <p:cNvPr id="965" name="Google Shape;965;p35"/>
            <p:cNvSpPr/>
            <p:nvPr/>
          </p:nvSpPr>
          <p:spPr>
            <a:xfrm>
              <a:off x="5958359" y="3757547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958359" y="3487849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958359" y="3218151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5958359" y="2948453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5958359" y="2678756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958359" y="2409058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958359" y="2139360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958359" y="1869662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958359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958359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 txBox="1"/>
            <p:nvPr/>
          </p:nvSpPr>
          <p:spPr>
            <a:xfrm rot="-3599929">
              <a:off x="5603999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6" name="Google Shape;976;p35"/>
          <p:cNvGrpSpPr/>
          <p:nvPr/>
        </p:nvGrpSpPr>
        <p:grpSpPr>
          <a:xfrm>
            <a:off x="4483225" y="1374405"/>
            <a:ext cx="511800" cy="3426498"/>
            <a:chOff x="5254837" y="1330266"/>
            <a:chExt cx="511800" cy="3426498"/>
          </a:xfrm>
        </p:grpSpPr>
        <p:sp>
          <p:nvSpPr>
            <p:cNvPr id="977" name="Google Shape;977;p35"/>
            <p:cNvSpPr/>
            <p:nvPr/>
          </p:nvSpPr>
          <p:spPr>
            <a:xfrm>
              <a:off x="5528194" y="3757547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5528194" y="3487849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5528194" y="3218151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5528194" y="2948453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5528194" y="2678756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5528194" y="2409058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5528194" y="2139360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5528194" y="1869662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5528194" y="1599964"/>
              <a:ext cx="238423" cy="2384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5528194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 txBox="1"/>
            <p:nvPr/>
          </p:nvSpPr>
          <p:spPr>
            <a:xfrm rot="-3599929">
              <a:off x="5173849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8" name="Google Shape;988;p35"/>
          <p:cNvGrpSpPr/>
          <p:nvPr/>
        </p:nvGrpSpPr>
        <p:grpSpPr>
          <a:xfrm>
            <a:off x="4053050" y="1374405"/>
            <a:ext cx="511800" cy="3426498"/>
            <a:chOff x="4824662" y="1330266"/>
            <a:chExt cx="511800" cy="3426498"/>
          </a:xfrm>
        </p:grpSpPr>
        <p:sp>
          <p:nvSpPr>
            <p:cNvPr id="989" name="Google Shape;989;p35"/>
            <p:cNvSpPr/>
            <p:nvPr/>
          </p:nvSpPr>
          <p:spPr>
            <a:xfrm>
              <a:off x="5098030" y="3757547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5098030" y="3487849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5098030" y="3218151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5098030" y="2948453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5098030" y="2678756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5098030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5098030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5098030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5098030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5098030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 txBox="1"/>
            <p:nvPr/>
          </p:nvSpPr>
          <p:spPr>
            <a:xfrm rot="-3599929">
              <a:off x="4743674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0" name="Google Shape;1000;p35"/>
          <p:cNvGrpSpPr/>
          <p:nvPr/>
        </p:nvGrpSpPr>
        <p:grpSpPr>
          <a:xfrm>
            <a:off x="3622887" y="1374405"/>
            <a:ext cx="511800" cy="3426498"/>
            <a:chOff x="4394500" y="1330266"/>
            <a:chExt cx="511800" cy="3426498"/>
          </a:xfrm>
        </p:grpSpPr>
        <p:sp>
          <p:nvSpPr>
            <p:cNvPr id="1001" name="Google Shape;1001;p35"/>
            <p:cNvSpPr/>
            <p:nvPr/>
          </p:nvSpPr>
          <p:spPr>
            <a:xfrm>
              <a:off x="4667866" y="3757547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667866" y="3487849"/>
              <a:ext cx="238423" cy="2384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667866" y="3218151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667866" y="2948453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667866" y="267875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667866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667866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667866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667866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667866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 txBox="1"/>
            <p:nvPr/>
          </p:nvSpPr>
          <p:spPr>
            <a:xfrm rot="-3599929">
              <a:off x="4313512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2" name="Google Shape;1012;p35"/>
          <p:cNvGrpSpPr/>
          <p:nvPr/>
        </p:nvGrpSpPr>
        <p:grpSpPr>
          <a:xfrm>
            <a:off x="3192712" y="1374405"/>
            <a:ext cx="511800" cy="3426498"/>
            <a:chOff x="3964325" y="1330266"/>
            <a:chExt cx="511800" cy="3426498"/>
          </a:xfrm>
        </p:grpSpPr>
        <p:sp>
          <p:nvSpPr>
            <p:cNvPr id="1013" name="Google Shape;1013;p35"/>
            <p:cNvSpPr/>
            <p:nvPr/>
          </p:nvSpPr>
          <p:spPr>
            <a:xfrm>
              <a:off x="4237701" y="3757547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237701" y="3487849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237701" y="3218151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237701" y="2948453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237701" y="2678756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237701" y="2409058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237701" y="2139360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237701" y="1869662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237701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237701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 txBox="1"/>
            <p:nvPr/>
          </p:nvSpPr>
          <p:spPr>
            <a:xfrm rot="-3599929">
              <a:off x="3883337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4" name="Google Shape;1024;p35"/>
          <p:cNvGrpSpPr/>
          <p:nvPr/>
        </p:nvGrpSpPr>
        <p:grpSpPr>
          <a:xfrm>
            <a:off x="2762550" y="1374405"/>
            <a:ext cx="511800" cy="3426498"/>
            <a:chOff x="3534162" y="1330266"/>
            <a:chExt cx="511800" cy="3426498"/>
          </a:xfrm>
        </p:grpSpPr>
        <p:sp>
          <p:nvSpPr>
            <p:cNvPr id="1025" name="Google Shape;1025;p35"/>
            <p:cNvSpPr/>
            <p:nvPr/>
          </p:nvSpPr>
          <p:spPr>
            <a:xfrm>
              <a:off x="3807537" y="3757547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807537" y="3487849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807537" y="3218151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807537" y="2948453"/>
              <a:ext cx="238423" cy="2384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807537" y="267875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07537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807537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807537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807537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807537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 txBox="1"/>
            <p:nvPr/>
          </p:nvSpPr>
          <p:spPr>
            <a:xfrm rot="-3599929">
              <a:off x="3453174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5343037" y="1374405"/>
            <a:ext cx="512296" cy="3426498"/>
            <a:chOff x="6114650" y="1330266"/>
            <a:chExt cx="512296" cy="3426498"/>
          </a:xfrm>
        </p:grpSpPr>
        <p:sp>
          <p:nvSpPr>
            <p:cNvPr id="1037" name="Google Shape;1037;p35"/>
            <p:cNvSpPr/>
            <p:nvPr/>
          </p:nvSpPr>
          <p:spPr>
            <a:xfrm>
              <a:off x="6388523" y="3757547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6388523" y="3487849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6388523" y="3218151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6388523" y="2948453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388523" y="267875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6388523" y="2409058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388523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388523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388523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6388523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 txBox="1"/>
            <p:nvPr/>
          </p:nvSpPr>
          <p:spPr>
            <a:xfrm rot="-3599929">
              <a:off x="6033662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8" name="Google Shape;1048;p35"/>
          <p:cNvGrpSpPr/>
          <p:nvPr/>
        </p:nvGrpSpPr>
        <p:grpSpPr>
          <a:xfrm>
            <a:off x="5773187" y="1374405"/>
            <a:ext cx="512310" cy="3426498"/>
            <a:chOff x="5487475" y="1330266"/>
            <a:chExt cx="512310" cy="3426498"/>
          </a:xfrm>
        </p:grpSpPr>
        <p:sp>
          <p:nvSpPr>
            <p:cNvPr id="1049" name="Google Shape;1049;p35"/>
            <p:cNvSpPr/>
            <p:nvPr/>
          </p:nvSpPr>
          <p:spPr>
            <a:xfrm>
              <a:off x="5761362" y="3757547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5761362" y="3487849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5761362" y="3218151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5761362" y="2948453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5761362" y="2678756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5761362" y="2409058"/>
              <a:ext cx="238423" cy="2384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5761362" y="2139360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761362" y="1869662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5761362" y="1599964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5761362" y="1330266"/>
              <a:ext cx="238423" cy="23842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 txBox="1"/>
            <p:nvPr/>
          </p:nvSpPr>
          <p:spPr>
            <a:xfrm rot="-3599929">
              <a:off x="5406487" y="4313455"/>
              <a:ext cx="673776" cy="202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0" name="Google Shape;1060;p35"/>
          <p:cNvGrpSpPr/>
          <p:nvPr/>
        </p:nvGrpSpPr>
        <p:grpSpPr>
          <a:xfrm>
            <a:off x="6791163" y="1374414"/>
            <a:ext cx="1052100" cy="1586975"/>
            <a:chOff x="6505450" y="1330275"/>
            <a:chExt cx="1052100" cy="1586975"/>
          </a:xfrm>
        </p:grpSpPr>
        <p:sp>
          <p:nvSpPr>
            <p:cNvPr id="1061" name="Google Shape;1061;p35"/>
            <p:cNvSpPr/>
            <p:nvPr/>
          </p:nvSpPr>
          <p:spPr>
            <a:xfrm>
              <a:off x="6505450" y="2678750"/>
              <a:ext cx="1052100" cy="238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6505450" y="2409055"/>
              <a:ext cx="1052100" cy="238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6505450" y="2139360"/>
              <a:ext cx="1052100" cy="23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6505450" y="1869665"/>
              <a:ext cx="1052100" cy="23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6505450" y="1599970"/>
              <a:ext cx="1052100" cy="23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6505450" y="1330275"/>
              <a:ext cx="1052100" cy="23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072" name="Google Shape;1072;p36"/>
          <p:cNvGrpSpPr/>
          <p:nvPr/>
        </p:nvGrpSpPr>
        <p:grpSpPr>
          <a:xfrm>
            <a:off x="710275" y="1117363"/>
            <a:ext cx="7723500" cy="772350"/>
            <a:chOff x="710275" y="1110463"/>
            <a:chExt cx="7723500" cy="772350"/>
          </a:xfrm>
        </p:grpSpPr>
        <p:sp>
          <p:nvSpPr>
            <p:cNvPr id="1073" name="Google Shape;1073;p36"/>
            <p:cNvSpPr/>
            <p:nvPr/>
          </p:nvSpPr>
          <p:spPr>
            <a:xfrm>
              <a:off x="3626425" y="1269550"/>
              <a:ext cx="3760500" cy="454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4" name="Google Shape;1074;p36"/>
            <p:cNvGrpSpPr/>
            <p:nvPr/>
          </p:nvGrpSpPr>
          <p:grpSpPr>
            <a:xfrm>
              <a:off x="3672419" y="1303628"/>
              <a:ext cx="3099913" cy="386037"/>
              <a:chOff x="2150376" y="1298150"/>
              <a:chExt cx="3165761" cy="404100"/>
            </a:xfrm>
          </p:grpSpPr>
          <p:sp>
            <p:nvSpPr>
              <p:cNvPr id="1075" name="Google Shape;1075;p36"/>
              <p:cNvSpPr/>
              <p:nvPr/>
            </p:nvSpPr>
            <p:spPr>
              <a:xfrm>
                <a:off x="2571137" y="1298150"/>
                <a:ext cx="2745000" cy="404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6"/>
              <p:cNvSpPr/>
              <p:nvPr/>
            </p:nvSpPr>
            <p:spPr>
              <a:xfrm rot="-5400000">
                <a:off x="2163126" y="1285400"/>
                <a:ext cx="404100" cy="4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7" name="Google Shape;1077;p36"/>
            <p:cNvSpPr txBox="1"/>
            <p:nvPr/>
          </p:nvSpPr>
          <p:spPr>
            <a:xfrm>
              <a:off x="7501075" y="1341850"/>
              <a:ext cx="9327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9,000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78" name="Google Shape;1078;p36"/>
            <p:cNvGrpSpPr/>
            <p:nvPr/>
          </p:nvGrpSpPr>
          <p:grpSpPr>
            <a:xfrm>
              <a:off x="710275" y="1110463"/>
              <a:ext cx="2649600" cy="772350"/>
              <a:chOff x="710275" y="1186663"/>
              <a:chExt cx="2649600" cy="772350"/>
            </a:xfrm>
          </p:grpSpPr>
          <p:sp>
            <p:nvSpPr>
              <p:cNvPr id="1079" name="Google Shape;1079;p36"/>
              <p:cNvSpPr txBox="1"/>
              <p:nvPr/>
            </p:nvSpPr>
            <p:spPr>
              <a:xfrm>
                <a:off x="710275" y="1186663"/>
                <a:ext cx="2649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0" name="Google Shape;1080;p36"/>
              <p:cNvSpPr txBox="1"/>
              <p:nvPr/>
            </p:nvSpPr>
            <p:spPr>
              <a:xfrm>
                <a:off x="710275" y="1410613"/>
                <a:ext cx="26496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81" name="Google Shape;1081;p36"/>
          <p:cNvGrpSpPr/>
          <p:nvPr/>
        </p:nvGrpSpPr>
        <p:grpSpPr>
          <a:xfrm>
            <a:off x="710275" y="1999896"/>
            <a:ext cx="7723500" cy="772350"/>
            <a:chOff x="710275" y="1992996"/>
            <a:chExt cx="7723500" cy="772350"/>
          </a:xfrm>
        </p:grpSpPr>
        <p:sp>
          <p:nvSpPr>
            <p:cNvPr id="1082" name="Google Shape;1082;p36"/>
            <p:cNvSpPr/>
            <p:nvPr/>
          </p:nvSpPr>
          <p:spPr>
            <a:xfrm>
              <a:off x="3626425" y="2152069"/>
              <a:ext cx="3760500" cy="454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36"/>
            <p:cNvGrpSpPr/>
            <p:nvPr/>
          </p:nvGrpSpPr>
          <p:grpSpPr>
            <a:xfrm>
              <a:off x="3672419" y="2186145"/>
              <a:ext cx="1928986" cy="386037"/>
              <a:chOff x="2150376" y="1955331"/>
              <a:chExt cx="1969961" cy="404100"/>
            </a:xfrm>
          </p:grpSpPr>
          <p:sp>
            <p:nvSpPr>
              <p:cNvPr id="1084" name="Google Shape;1084;p36"/>
              <p:cNvSpPr/>
              <p:nvPr/>
            </p:nvSpPr>
            <p:spPr>
              <a:xfrm>
                <a:off x="2571137" y="1955331"/>
                <a:ext cx="1549200" cy="404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6"/>
              <p:cNvSpPr/>
              <p:nvPr/>
            </p:nvSpPr>
            <p:spPr>
              <a:xfrm rot="-5400000">
                <a:off x="2163126" y="1942581"/>
                <a:ext cx="404100" cy="4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6" name="Google Shape;1086;p36"/>
            <p:cNvSpPr txBox="1"/>
            <p:nvPr/>
          </p:nvSpPr>
          <p:spPr>
            <a:xfrm>
              <a:off x="7501075" y="2224369"/>
              <a:ext cx="9327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5,000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87" name="Google Shape;1087;p36"/>
            <p:cNvGrpSpPr/>
            <p:nvPr/>
          </p:nvGrpSpPr>
          <p:grpSpPr>
            <a:xfrm>
              <a:off x="710275" y="1992996"/>
              <a:ext cx="2649600" cy="772350"/>
              <a:chOff x="710275" y="2043796"/>
              <a:chExt cx="2649600" cy="772350"/>
            </a:xfrm>
          </p:grpSpPr>
          <p:sp>
            <p:nvSpPr>
              <p:cNvPr id="1088" name="Google Shape;1088;p36"/>
              <p:cNvSpPr txBox="1"/>
              <p:nvPr/>
            </p:nvSpPr>
            <p:spPr>
              <a:xfrm>
                <a:off x="710275" y="2043796"/>
                <a:ext cx="2649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9" name="Google Shape;1089;p36"/>
              <p:cNvSpPr txBox="1"/>
              <p:nvPr/>
            </p:nvSpPr>
            <p:spPr>
              <a:xfrm>
                <a:off x="710275" y="2267746"/>
                <a:ext cx="26496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90" name="Google Shape;1090;p36"/>
          <p:cNvGrpSpPr/>
          <p:nvPr/>
        </p:nvGrpSpPr>
        <p:grpSpPr>
          <a:xfrm>
            <a:off x="710275" y="2882429"/>
            <a:ext cx="7723500" cy="772350"/>
            <a:chOff x="710275" y="2875529"/>
            <a:chExt cx="7723500" cy="772350"/>
          </a:xfrm>
        </p:grpSpPr>
        <p:sp>
          <p:nvSpPr>
            <p:cNvPr id="1091" name="Google Shape;1091;p36"/>
            <p:cNvSpPr/>
            <p:nvPr/>
          </p:nvSpPr>
          <p:spPr>
            <a:xfrm>
              <a:off x="3626425" y="3034601"/>
              <a:ext cx="3760500" cy="454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36"/>
            <p:cNvGrpSpPr/>
            <p:nvPr/>
          </p:nvGrpSpPr>
          <p:grpSpPr>
            <a:xfrm>
              <a:off x="3672419" y="3068675"/>
              <a:ext cx="1439582" cy="386037"/>
              <a:chOff x="2150376" y="2612513"/>
              <a:chExt cx="1470161" cy="404100"/>
            </a:xfrm>
          </p:grpSpPr>
          <p:sp>
            <p:nvSpPr>
              <p:cNvPr id="1093" name="Google Shape;1093;p36"/>
              <p:cNvSpPr/>
              <p:nvPr/>
            </p:nvSpPr>
            <p:spPr>
              <a:xfrm>
                <a:off x="2571137" y="2612513"/>
                <a:ext cx="1049400" cy="404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 rot="-5400000">
                <a:off x="2163126" y="2599763"/>
                <a:ext cx="404100" cy="4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5" name="Google Shape;1095;p36"/>
            <p:cNvSpPr txBox="1"/>
            <p:nvPr/>
          </p:nvSpPr>
          <p:spPr>
            <a:xfrm>
              <a:off x="7501075" y="3106909"/>
              <a:ext cx="9327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4,000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96" name="Google Shape;1096;p36"/>
            <p:cNvGrpSpPr/>
            <p:nvPr/>
          </p:nvGrpSpPr>
          <p:grpSpPr>
            <a:xfrm>
              <a:off x="710275" y="2875529"/>
              <a:ext cx="2649600" cy="772350"/>
              <a:chOff x="710275" y="2900929"/>
              <a:chExt cx="2649600" cy="772350"/>
            </a:xfrm>
          </p:grpSpPr>
          <p:sp>
            <p:nvSpPr>
              <p:cNvPr id="1097" name="Google Shape;1097;p36"/>
              <p:cNvSpPr txBox="1"/>
              <p:nvPr/>
            </p:nvSpPr>
            <p:spPr>
              <a:xfrm>
                <a:off x="710275" y="2900929"/>
                <a:ext cx="2649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98" name="Google Shape;1098;p36"/>
              <p:cNvSpPr txBox="1"/>
              <p:nvPr/>
            </p:nvSpPr>
            <p:spPr>
              <a:xfrm>
                <a:off x="710275" y="3124879"/>
                <a:ext cx="26496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 full of iron oxide dust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99" name="Google Shape;1099;p36"/>
          <p:cNvGrpSpPr/>
          <p:nvPr/>
        </p:nvGrpSpPr>
        <p:grpSpPr>
          <a:xfrm>
            <a:off x="710275" y="3764963"/>
            <a:ext cx="7723500" cy="772350"/>
            <a:chOff x="710275" y="3758063"/>
            <a:chExt cx="7723500" cy="772350"/>
          </a:xfrm>
        </p:grpSpPr>
        <p:sp>
          <p:nvSpPr>
            <p:cNvPr id="1100" name="Google Shape;1100;p36"/>
            <p:cNvSpPr/>
            <p:nvPr/>
          </p:nvSpPr>
          <p:spPr>
            <a:xfrm>
              <a:off x="3626425" y="3917150"/>
              <a:ext cx="3760500" cy="454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36"/>
            <p:cNvGrpSpPr/>
            <p:nvPr/>
          </p:nvGrpSpPr>
          <p:grpSpPr>
            <a:xfrm>
              <a:off x="3672419" y="3951222"/>
              <a:ext cx="2729482" cy="386037"/>
              <a:chOff x="2150376" y="3269694"/>
              <a:chExt cx="2787461" cy="404100"/>
            </a:xfrm>
          </p:grpSpPr>
          <p:sp>
            <p:nvSpPr>
              <p:cNvPr id="1102" name="Google Shape;1102;p36"/>
              <p:cNvSpPr/>
              <p:nvPr/>
            </p:nvSpPr>
            <p:spPr>
              <a:xfrm>
                <a:off x="2571137" y="3269694"/>
                <a:ext cx="2366700" cy="404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 rot="-5400000">
                <a:off x="2163126" y="3256944"/>
                <a:ext cx="404100" cy="4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4" name="Google Shape;1104;p36"/>
            <p:cNvSpPr txBox="1"/>
            <p:nvPr/>
          </p:nvSpPr>
          <p:spPr>
            <a:xfrm>
              <a:off x="7501075" y="3989425"/>
              <a:ext cx="9327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8,000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105" name="Google Shape;1105;p36"/>
            <p:cNvGrpSpPr/>
            <p:nvPr/>
          </p:nvGrpSpPr>
          <p:grpSpPr>
            <a:xfrm>
              <a:off x="710275" y="3758063"/>
              <a:ext cx="2649600" cy="772350"/>
              <a:chOff x="710275" y="3758063"/>
              <a:chExt cx="2649600" cy="772350"/>
            </a:xfrm>
          </p:grpSpPr>
          <p:sp>
            <p:nvSpPr>
              <p:cNvPr id="1106" name="Google Shape;1106;p36"/>
              <p:cNvSpPr txBox="1"/>
              <p:nvPr/>
            </p:nvSpPr>
            <p:spPr>
              <a:xfrm>
                <a:off x="710275" y="3758063"/>
                <a:ext cx="2649600" cy="26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07" name="Google Shape;1107;p36"/>
              <p:cNvSpPr txBox="1"/>
              <p:nvPr/>
            </p:nvSpPr>
            <p:spPr>
              <a:xfrm>
                <a:off x="710275" y="3982013"/>
                <a:ext cx="26496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 in the Solar System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113" name="Google Shape;1113;p37"/>
          <p:cNvGrpSpPr/>
          <p:nvPr/>
        </p:nvGrpSpPr>
        <p:grpSpPr>
          <a:xfrm>
            <a:off x="1605573" y="1383600"/>
            <a:ext cx="5012303" cy="2774870"/>
            <a:chOff x="2344323" y="1476375"/>
            <a:chExt cx="5012303" cy="2505300"/>
          </a:xfrm>
        </p:grpSpPr>
        <p:cxnSp>
          <p:nvCxnSpPr>
            <p:cNvPr id="1114" name="Google Shape;1114;p37"/>
            <p:cNvCxnSpPr/>
            <p:nvPr/>
          </p:nvCxnSpPr>
          <p:spPr>
            <a:xfrm>
              <a:off x="2344323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37"/>
            <p:cNvCxnSpPr/>
            <p:nvPr/>
          </p:nvCxnSpPr>
          <p:spPr>
            <a:xfrm>
              <a:off x="2901245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37"/>
            <p:cNvCxnSpPr/>
            <p:nvPr/>
          </p:nvCxnSpPr>
          <p:spPr>
            <a:xfrm>
              <a:off x="3458168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37"/>
            <p:cNvCxnSpPr/>
            <p:nvPr/>
          </p:nvCxnSpPr>
          <p:spPr>
            <a:xfrm>
              <a:off x="4015090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37"/>
            <p:cNvCxnSpPr/>
            <p:nvPr/>
          </p:nvCxnSpPr>
          <p:spPr>
            <a:xfrm>
              <a:off x="4572013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37"/>
            <p:cNvCxnSpPr/>
            <p:nvPr/>
          </p:nvCxnSpPr>
          <p:spPr>
            <a:xfrm>
              <a:off x="5128935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37"/>
            <p:cNvCxnSpPr/>
            <p:nvPr/>
          </p:nvCxnSpPr>
          <p:spPr>
            <a:xfrm>
              <a:off x="5685858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37"/>
            <p:cNvCxnSpPr/>
            <p:nvPr/>
          </p:nvCxnSpPr>
          <p:spPr>
            <a:xfrm>
              <a:off x="6242780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37"/>
            <p:cNvCxnSpPr/>
            <p:nvPr/>
          </p:nvCxnSpPr>
          <p:spPr>
            <a:xfrm>
              <a:off x="6799702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37"/>
            <p:cNvCxnSpPr/>
            <p:nvPr/>
          </p:nvCxnSpPr>
          <p:spPr>
            <a:xfrm>
              <a:off x="7356625" y="1476375"/>
              <a:ext cx="0" cy="2505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4" name="Google Shape;1124;p37"/>
          <p:cNvSpPr txBox="1"/>
          <p:nvPr/>
        </p:nvSpPr>
        <p:spPr>
          <a:xfrm>
            <a:off x="5010750" y="2118025"/>
            <a:ext cx="360600" cy="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37"/>
          <p:cNvGrpSpPr/>
          <p:nvPr/>
        </p:nvGrpSpPr>
        <p:grpSpPr>
          <a:xfrm>
            <a:off x="1390775" y="4265175"/>
            <a:ext cx="4885000" cy="201000"/>
            <a:chOff x="1390775" y="4264175"/>
            <a:chExt cx="4885000" cy="201000"/>
          </a:xfrm>
        </p:grpSpPr>
        <p:sp>
          <p:nvSpPr>
            <p:cNvPr id="1126" name="Google Shape;1126;p37"/>
            <p:cNvSpPr txBox="1"/>
            <p:nvPr/>
          </p:nvSpPr>
          <p:spPr>
            <a:xfrm>
              <a:off x="1390775" y="4264175"/>
              <a:ext cx="429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7" name="Google Shape;1127;p37"/>
            <p:cNvSpPr txBox="1"/>
            <p:nvPr/>
          </p:nvSpPr>
          <p:spPr>
            <a:xfrm>
              <a:off x="2504625" y="4264175"/>
              <a:ext cx="429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8" name="Google Shape;1128;p37"/>
            <p:cNvSpPr txBox="1"/>
            <p:nvPr/>
          </p:nvSpPr>
          <p:spPr>
            <a:xfrm>
              <a:off x="3618475" y="4264175"/>
              <a:ext cx="429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9" name="Google Shape;1129;p37"/>
            <p:cNvSpPr txBox="1"/>
            <p:nvPr/>
          </p:nvSpPr>
          <p:spPr>
            <a:xfrm>
              <a:off x="4732325" y="4264175"/>
              <a:ext cx="429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0" name="Google Shape;1130;p37"/>
            <p:cNvSpPr txBox="1"/>
            <p:nvPr/>
          </p:nvSpPr>
          <p:spPr>
            <a:xfrm>
              <a:off x="5846175" y="4264175"/>
              <a:ext cx="429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31" name="Google Shape;1131;p37"/>
          <p:cNvCxnSpPr/>
          <p:nvPr/>
        </p:nvCxnSpPr>
        <p:spPr>
          <a:xfrm>
            <a:off x="1048650" y="1458942"/>
            <a:ext cx="0" cy="277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2" name="Google Shape;1132;p37"/>
          <p:cNvGrpSpPr/>
          <p:nvPr/>
        </p:nvGrpSpPr>
        <p:grpSpPr>
          <a:xfrm>
            <a:off x="710275" y="1378875"/>
            <a:ext cx="5911925" cy="440700"/>
            <a:chOff x="710275" y="1377875"/>
            <a:chExt cx="5911925" cy="440700"/>
          </a:xfrm>
        </p:grpSpPr>
        <p:grpSp>
          <p:nvGrpSpPr>
            <p:cNvPr id="1133" name="Google Shape;1133;p37"/>
            <p:cNvGrpSpPr/>
            <p:nvPr/>
          </p:nvGrpSpPr>
          <p:grpSpPr>
            <a:xfrm>
              <a:off x="1051625" y="1377875"/>
              <a:ext cx="5570575" cy="440700"/>
              <a:chOff x="1790375" y="1476375"/>
              <a:chExt cx="5570575" cy="440700"/>
            </a:xfrm>
          </p:grpSpPr>
          <p:sp>
            <p:nvSpPr>
              <p:cNvPr id="1134" name="Google Shape;1134;p37"/>
              <p:cNvSpPr/>
              <p:nvPr/>
            </p:nvSpPr>
            <p:spPr>
              <a:xfrm>
                <a:off x="1790375" y="1476375"/>
                <a:ext cx="2226000" cy="440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4016525" y="1476375"/>
                <a:ext cx="2226000" cy="440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42850" y="1476375"/>
                <a:ext cx="1118100" cy="440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37" name="Google Shape;1137;p37"/>
            <p:cNvSpPr txBox="1"/>
            <p:nvPr/>
          </p:nvSpPr>
          <p:spPr>
            <a:xfrm>
              <a:off x="710275" y="1497725"/>
              <a:ext cx="335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Q4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8" name="Google Shape;1138;p37"/>
          <p:cNvGrpSpPr/>
          <p:nvPr/>
        </p:nvGrpSpPr>
        <p:grpSpPr>
          <a:xfrm>
            <a:off x="710275" y="2117875"/>
            <a:ext cx="5911925" cy="440700"/>
            <a:chOff x="710275" y="2116875"/>
            <a:chExt cx="5911925" cy="440700"/>
          </a:xfrm>
        </p:grpSpPr>
        <p:grpSp>
          <p:nvGrpSpPr>
            <p:cNvPr id="1139" name="Google Shape;1139;p37"/>
            <p:cNvGrpSpPr/>
            <p:nvPr/>
          </p:nvGrpSpPr>
          <p:grpSpPr>
            <a:xfrm>
              <a:off x="1051627" y="2116875"/>
              <a:ext cx="5570573" cy="440700"/>
              <a:chOff x="1790377" y="2139175"/>
              <a:chExt cx="5570573" cy="440700"/>
            </a:xfrm>
          </p:grpSpPr>
          <p:sp>
            <p:nvSpPr>
              <p:cNvPr id="1140" name="Google Shape;1140;p37"/>
              <p:cNvSpPr/>
              <p:nvPr/>
            </p:nvSpPr>
            <p:spPr>
              <a:xfrm>
                <a:off x="1790377" y="2139175"/>
                <a:ext cx="3338700" cy="440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600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5130350" y="2139175"/>
                <a:ext cx="556800" cy="440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5687250" y="2139175"/>
                <a:ext cx="1673700" cy="440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3" name="Google Shape;1143;p37"/>
            <p:cNvSpPr txBox="1"/>
            <p:nvPr/>
          </p:nvSpPr>
          <p:spPr>
            <a:xfrm>
              <a:off x="710275" y="2236725"/>
              <a:ext cx="335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4" name="Google Shape;1144;p37"/>
          <p:cNvGrpSpPr/>
          <p:nvPr/>
        </p:nvGrpSpPr>
        <p:grpSpPr>
          <a:xfrm>
            <a:off x="710275" y="2856875"/>
            <a:ext cx="5911825" cy="440700"/>
            <a:chOff x="710275" y="2855875"/>
            <a:chExt cx="5911825" cy="440700"/>
          </a:xfrm>
        </p:grpSpPr>
        <p:grpSp>
          <p:nvGrpSpPr>
            <p:cNvPr id="1145" name="Google Shape;1145;p37"/>
            <p:cNvGrpSpPr/>
            <p:nvPr/>
          </p:nvGrpSpPr>
          <p:grpSpPr>
            <a:xfrm>
              <a:off x="1051625" y="2855875"/>
              <a:ext cx="5570475" cy="440700"/>
              <a:chOff x="1790375" y="2801975"/>
              <a:chExt cx="5570475" cy="440700"/>
            </a:xfrm>
          </p:grpSpPr>
          <p:sp>
            <p:nvSpPr>
              <p:cNvPr id="1146" name="Google Shape;1146;p37"/>
              <p:cNvSpPr/>
              <p:nvPr/>
            </p:nvSpPr>
            <p:spPr>
              <a:xfrm>
                <a:off x="1790375" y="2801975"/>
                <a:ext cx="1112400" cy="440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2902725" y="2801975"/>
                <a:ext cx="1669500" cy="440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4572650" y="2801975"/>
                <a:ext cx="2788200" cy="440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500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9" name="Google Shape;1149;p37"/>
            <p:cNvSpPr txBox="1"/>
            <p:nvPr/>
          </p:nvSpPr>
          <p:spPr>
            <a:xfrm>
              <a:off x="710275" y="2975725"/>
              <a:ext cx="335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Q2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0" name="Google Shape;1150;p37"/>
          <p:cNvGrpSpPr/>
          <p:nvPr/>
        </p:nvGrpSpPr>
        <p:grpSpPr>
          <a:xfrm>
            <a:off x="710275" y="3595875"/>
            <a:ext cx="5912475" cy="440700"/>
            <a:chOff x="710275" y="3594875"/>
            <a:chExt cx="5912475" cy="440700"/>
          </a:xfrm>
        </p:grpSpPr>
        <p:grpSp>
          <p:nvGrpSpPr>
            <p:cNvPr id="1151" name="Google Shape;1151;p37"/>
            <p:cNvGrpSpPr/>
            <p:nvPr/>
          </p:nvGrpSpPr>
          <p:grpSpPr>
            <a:xfrm>
              <a:off x="1051625" y="3594875"/>
              <a:ext cx="5571125" cy="440700"/>
              <a:chOff x="1790375" y="3464775"/>
              <a:chExt cx="5571125" cy="440700"/>
            </a:xfrm>
          </p:grpSpPr>
          <p:sp>
            <p:nvSpPr>
              <p:cNvPr id="1152" name="Google Shape;1152;p37"/>
              <p:cNvSpPr/>
              <p:nvPr/>
            </p:nvSpPr>
            <p:spPr>
              <a:xfrm>
                <a:off x="1790375" y="3464775"/>
                <a:ext cx="1669500" cy="440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3458800" y="3464775"/>
                <a:ext cx="2784600" cy="440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500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6243400" y="3464775"/>
                <a:ext cx="1118100" cy="440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200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55" name="Google Shape;1155;p37"/>
            <p:cNvSpPr txBox="1"/>
            <p:nvPr/>
          </p:nvSpPr>
          <p:spPr>
            <a:xfrm>
              <a:off x="710275" y="3714725"/>
              <a:ext cx="335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Q1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6" name="Google Shape;1156;p37"/>
          <p:cNvGrpSpPr/>
          <p:nvPr/>
        </p:nvGrpSpPr>
        <p:grpSpPr>
          <a:xfrm>
            <a:off x="6832700" y="1378830"/>
            <a:ext cx="1601100" cy="738945"/>
            <a:chOff x="6832700" y="1377830"/>
            <a:chExt cx="1601100" cy="738945"/>
          </a:xfrm>
        </p:grpSpPr>
        <p:sp>
          <p:nvSpPr>
            <p:cNvPr id="1157" name="Google Shape;1157;p37"/>
            <p:cNvSpPr txBox="1"/>
            <p:nvPr/>
          </p:nvSpPr>
          <p:spPr>
            <a:xfrm>
              <a:off x="7063652" y="1382625"/>
              <a:ext cx="11280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8219234" y="1377830"/>
              <a:ext cx="214500" cy="2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9" name="Google Shape;1159;p37"/>
            <p:cNvSpPr txBox="1"/>
            <p:nvPr/>
          </p:nvSpPr>
          <p:spPr>
            <a:xfrm>
              <a:off x="6832700" y="1592375"/>
              <a:ext cx="1601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7"/>
          <p:cNvGrpSpPr/>
          <p:nvPr/>
        </p:nvGrpSpPr>
        <p:grpSpPr>
          <a:xfrm>
            <a:off x="6832700" y="2595677"/>
            <a:ext cx="1601100" cy="738940"/>
            <a:chOff x="6832700" y="2400630"/>
            <a:chExt cx="1601100" cy="738940"/>
          </a:xfrm>
        </p:grpSpPr>
        <p:sp>
          <p:nvSpPr>
            <p:cNvPr id="1161" name="Google Shape;1161;p37"/>
            <p:cNvSpPr txBox="1"/>
            <p:nvPr/>
          </p:nvSpPr>
          <p:spPr>
            <a:xfrm>
              <a:off x="7063652" y="2405425"/>
              <a:ext cx="11280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8219234" y="2400630"/>
              <a:ext cx="214500" cy="21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3" name="Google Shape;1163;p37"/>
            <p:cNvSpPr txBox="1"/>
            <p:nvPr/>
          </p:nvSpPr>
          <p:spPr>
            <a:xfrm>
              <a:off x="6832700" y="2615170"/>
              <a:ext cx="1601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4" name="Google Shape;1164;p37"/>
          <p:cNvGrpSpPr/>
          <p:nvPr/>
        </p:nvGrpSpPr>
        <p:grpSpPr>
          <a:xfrm>
            <a:off x="6832700" y="3787588"/>
            <a:ext cx="1601100" cy="738936"/>
            <a:chOff x="6832700" y="3398492"/>
            <a:chExt cx="1601100" cy="738936"/>
          </a:xfrm>
        </p:grpSpPr>
        <p:sp>
          <p:nvSpPr>
            <p:cNvPr id="1165" name="Google Shape;1165;p37"/>
            <p:cNvSpPr txBox="1"/>
            <p:nvPr/>
          </p:nvSpPr>
          <p:spPr>
            <a:xfrm>
              <a:off x="7063652" y="3403288"/>
              <a:ext cx="11280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8219234" y="3398492"/>
              <a:ext cx="214500" cy="214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7" name="Google Shape;1167;p37"/>
            <p:cNvSpPr txBox="1"/>
            <p:nvPr/>
          </p:nvSpPr>
          <p:spPr>
            <a:xfrm>
              <a:off x="6832700" y="3613028"/>
              <a:ext cx="1601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8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173" name="Google Shape;1173;p38"/>
          <p:cNvGrpSpPr/>
          <p:nvPr/>
        </p:nvGrpSpPr>
        <p:grpSpPr>
          <a:xfrm>
            <a:off x="7753350" y="2895075"/>
            <a:ext cx="475200" cy="1703700"/>
            <a:chOff x="7067550" y="2874875"/>
            <a:chExt cx="475200" cy="1703700"/>
          </a:xfrm>
        </p:grpSpPr>
        <p:sp>
          <p:nvSpPr>
            <p:cNvPr id="1174" name="Google Shape;1174;p38"/>
            <p:cNvSpPr/>
            <p:nvPr/>
          </p:nvSpPr>
          <p:spPr>
            <a:xfrm rot="10800000">
              <a:off x="7124250" y="2874875"/>
              <a:ext cx="361800" cy="135210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 txBox="1"/>
            <p:nvPr/>
          </p:nvSpPr>
          <p:spPr>
            <a:xfrm>
              <a:off x="7067550" y="4303175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-50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76" name="Google Shape;1176;p38"/>
          <p:cNvGrpSpPr/>
          <p:nvPr/>
        </p:nvGrpSpPr>
        <p:grpSpPr>
          <a:xfrm>
            <a:off x="1648919" y="1727000"/>
            <a:ext cx="475200" cy="1167900"/>
            <a:chOff x="2163263" y="1706800"/>
            <a:chExt cx="475200" cy="1167900"/>
          </a:xfrm>
        </p:grpSpPr>
        <p:sp>
          <p:nvSpPr>
            <p:cNvPr id="1177" name="Google Shape;1177;p38"/>
            <p:cNvSpPr/>
            <p:nvPr/>
          </p:nvSpPr>
          <p:spPr>
            <a:xfrm>
              <a:off x="2219663" y="2058400"/>
              <a:ext cx="362400" cy="8163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 txBox="1"/>
            <p:nvPr/>
          </p:nvSpPr>
          <p:spPr>
            <a:xfrm>
              <a:off x="2163263" y="170680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+20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79" name="Google Shape;1179;p38"/>
          <p:cNvGrpSpPr/>
          <p:nvPr/>
        </p:nvGrpSpPr>
        <p:grpSpPr>
          <a:xfrm>
            <a:off x="7020375" y="2895050"/>
            <a:ext cx="475200" cy="1495400"/>
            <a:chOff x="6508250" y="2874850"/>
            <a:chExt cx="475200" cy="1495400"/>
          </a:xfrm>
        </p:grpSpPr>
        <p:sp>
          <p:nvSpPr>
            <p:cNvPr id="1180" name="Google Shape;1180;p38"/>
            <p:cNvSpPr/>
            <p:nvPr/>
          </p:nvSpPr>
          <p:spPr>
            <a:xfrm rot="10800000">
              <a:off x="6563300" y="2874850"/>
              <a:ext cx="365100" cy="114180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 txBox="1"/>
            <p:nvPr/>
          </p:nvSpPr>
          <p:spPr>
            <a:xfrm>
              <a:off x="6508250" y="409485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-40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82" name="Google Shape;1182;p38"/>
          <p:cNvGrpSpPr/>
          <p:nvPr/>
        </p:nvGrpSpPr>
        <p:grpSpPr>
          <a:xfrm>
            <a:off x="915750" y="1938750"/>
            <a:ext cx="475200" cy="956150"/>
            <a:chOff x="1601550" y="1918550"/>
            <a:chExt cx="475200" cy="956150"/>
          </a:xfrm>
        </p:grpSpPr>
        <p:sp>
          <p:nvSpPr>
            <p:cNvPr id="1183" name="Google Shape;1183;p38"/>
            <p:cNvSpPr/>
            <p:nvPr/>
          </p:nvSpPr>
          <p:spPr>
            <a:xfrm>
              <a:off x="1657950" y="2270200"/>
              <a:ext cx="362400" cy="6045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 txBox="1"/>
            <p:nvPr/>
          </p:nvSpPr>
          <p:spPr>
            <a:xfrm>
              <a:off x="1601550" y="191855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+10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85" name="Google Shape;1185;p38"/>
          <p:cNvGrpSpPr/>
          <p:nvPr/>
        </p:nvGrpSpPr>
        <p:grpSpPr>
          <a:xfrm>
            <a:off x="5554425" y="2895075"/>
            <a:ext cx="475200" cy="1147800"/>
            <a:chOff x="5382638" y="2874875"/>
            <a:chExt cx="475200" cy="1147800"/>
          </a:xfrm>
        </p:grpSpPr>
        <p:sp>
          <p:nvSpPr>
            <p:cNvPr id="1186" name="Google Shape;1186;p38"/>
            <p:cNvSpPr/>
            <p:nvPr/>
          </p:nvSpPr>
          <p:spPr>
            <a:xfrm rot="10800000">
              <a:off x="5438588" y="2874875"/>
              <a:ext cx="363300" cy="79620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 txBox="1"/>
            <p:nvPr/>
          </p:nvSpPr>
          <p:spPr>
            <a:xfrm>
              <a:off x="5382638" y="3747275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-20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88" name="Google Shape;1188;p38"/>
          <p:cNvGrpSpPr/>
          <p:nvPr/>
        </p:nvGrpSpPr>
        <p:grpSpPr>
          <a:xfrm>
            <a:off x="6287400" y="2894800"/>
            <a:ext cx="475200" cy="1343400"/>
            <a:chOff x="5948938" y="2874600"/>
            <a:chExt cx="475200" cy="1343400"/>
          </a:xfrm>
        </p:grpSpPr>
        <p:sp>
          <p:nvSpPr>
            <p:cNvPr id="1189" name="Google Shape;1189;p38"/>
            <p:cNvSpPr/>
            <p:nvPr/>
          </p:nvSpPr>
          <p:spPr>
            <a:xfrm rot="10800000">
              <a:off x="6004738" y="2874600"/>
              <a:ext cx="363600" cy="99180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 txBox="1"/>
            <p:nvPr/>
          </p:nvSpPr>
          <p:spPr>
            <a:xfrm>
              <a:off x="5948938" y="394260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-30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91" name="Google Shape;1191;p38"/>
          <p:cNvGrpSpPr/>
          <p:nvPr/>
        </p:nvGrpSpPr>
        <p:grpSpPr>
          <a:xfrm>
            <a:off x="2382088" y="1481600"/>
            <a:ext cx="475200" cy="1413300"/>
            <a:chOff x="2724975" y="1461400"/>
            <a:chExt cx="475200" cy="1413300"/>
          </a:xfrm>
        </p:grpSpPr>
        <p:sp>
          <p:nvSpPr>
            <p:cNvPr id="1192" name="Google Shape;1192;p38"/>
            <p:cNvSpPr/>
            <p:nvPr/>
          </p:nvSpPr>
          <p:spPr>
            <a:xfrm>
              <a:off x="2781375" y="1813000"/>
              <a:ext cx="362400" cy="10617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 txBox="1"/>
            <p:nvPr/>
          </p:nvSpPr>
          <p:spPr>
            <a:xfrm>
              <a:off x="2724975" y="146140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+30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94" name="Google Shape;1194;p38"/>
          <p:cNvGrpSpPr/>
          <p:nvPr/>
        </p:nvGrpSpPr>
        <p:grpSpPr>
          <a:xfrm>
            <a:off x="3115256" y="1291275"/>
            <a:ext cx="475200" cy="1603800"/>
            <a:chOff x="3286688" y="1271075"/>
            <a:chExt cx="475200" cy="1603800"/>
          </a:xfrm>
        </p:grpSpPr>
        <p:sp>
          <p:nvSpPr>
            <p:cNvPr id="1195" name="Google Shape;1195;p38"/>
            <p:cNvSpPr/>
            <p:nvPr/>
          </p:nvSpPr>
          <p:spPr>
            <a:xfrm>
              <a:off x="3343088" y="1622675"/>
              <a:ext cx="362400" cy="1252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 txBox="1"/>
            <p:nvPr/>
          </p:nvSpPr>
          <p:spPr>
            <a:xfrm>
              <a:off x="3286688" y="1271075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+40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97" name="Google Shape;1197;p38"/>
          <p:cNvGrpSpPr/>
          <p:nvPr/>
        </p:nvGrpSpPr>
        <p:grpSpPr>
          <a:xfrm>
            <a:off x="3848425" y="1055900"/>
            <a:ext cx="475200" cy="1839000"/>
            <a:chOff x="3848425" y="1035700"/>
            <a:chExt cx="475200" cy="1839000"/>
          </a:xfrm>
        </p:grpSpPr>
        <p:sp>
          <p:nvSpPr>
            <p:cNvPr id="1198" name="Google Shape;1198;p38"/>
            <p:cNvSpPr/>
            <p:nvPr/>
          </p:nvSpPr>
          <p:spPr>
            <a:xfrm>
              <a:off x="3904825" y="1387300"/>
              <a:ext cx="362400" cy="14874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 txBox="1"/>
            <p:nvPr/>
          </p:nvSpPr>
          <p:spPr>
            <a:xfrm>
              <a:off x="3848425" y="103570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+50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0" name="Google Shape;1200;p38"/>
          <p:cNvGrpSpPr/>
          <p:nvPr/>
        </p:nvGrpSpPr>
        <p:grpSpPr>
          <a:xfrm>
            <a:off x="4821450" y="2895000"/>
            <a:ext cx="475200" cy="922550"/>
            <a:chOff x="4821450" y="2874800"/>
            <a:chExt cx="475200" cy="922550"/>
          </a:xfrm>
        </p:grpSpPr>
        <p:sp>
          <p:nvSpPr>
            <p:cNvPr id="1201" name="Google Shape;1201;p38"/>
            <p:cNvSpPr/>
            <p:nvPr/>
          </p:nvSpPr>
          <p:spPr>
            <a:xfrm rot="10800000">
              <a:off x="4876950" y="2874800"/>
              <a:ext cx="364200" cy="570900"/>
            </a:xfrm>
            <a:prstGeom prst="round1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 txBox="1"/>
            <p:nvPr/>
          </p:nvSpPr>
          <p:spPr>
            <a:xfrm>
              <a:off x="4821450" y="3521950"/>
              <a:ext cx="4752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-10</a:t>
              </a:r>
              <a:endParaRPr sz="1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1203" name="Google Shape;1203;p38"/>
          <p:cNvCxnSpPr/>
          <p:nvPr/>
        </p:nvCxnSpPr>
        <p:spPr>
          <a:xfrm>
            <a:off x="706950" y="2894963"/>
            <a:ext cx="7730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4" name="Google Shape;1204;p38"/>
          <p:cNvGrpSpPr/>
          <p:nvPr/>
        </p:nvGrpSpPr>
        <p:grpSpPr>
          <a:xfrm>
            <a:off x="6552405" y="1143098"/>
            <a:ext cx="1884600" cy="989826"/>
            <a:chOff x="2273150" y="3489923"/>
            <a:chExt cx="1884600" cy="989826"/>
          </a:xfrm>
        </p:grpSpPr>
        <p:sp>
          <p:nvSpPr>
            <p:cNvPr id="1205" name="Google Shape;1205;p38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Losses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7" name="Google Shape;1207;p38"/>
          <p:cNvGrpSpPr/>
          <p:nvPr/>
        </p:nvGrpSpPr>
        <p:grpSpPr>
          <a:xfrm>
            <a:off x="707446" y="3643164"/>
            <a:ext cx="1884600" cy="989826"/>
            <a:chOff x="2273150" y="3489925"/>
            <a:chExt cx="1884600" cy="989826"/>
          </a:xfrm>
        </p:grpSpPr>
        <p:sp>
          <p:nvSpPr>
            <p:cNvPr id="1208" name="Google Shape;1208;p38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Profits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10" name="Google Shape;1210;p38"/>
          <p:cNvGrpSpPr/>
          <p:nvPr/>
        </p:nvGrpSpPr>
        <p:grpSpPr>
          <a:xfrm>
            <a:off x="3969953" y="2510471"/>
            <a:ext cx="232143" cy="232095"/>
            <a:chOff x="5660400" y="238125"/>
            <a:chExt cx="481825" cy="481825"/>
          </a:xfrm>
        </p:grpSpPr>
        <p:sp>
          <p:nvSpPr>
            <p:cNvPr id="1211" name="Google Shape;1211;p3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13" name="Google Shape;1213;p38"/>
          <p:cNvSpPr/>
          <p:nvPr/>
        </p:nvSpPr>
        <p:spPr>
          <a:xfrm>
            <a:off x="1783124" y="2510471"/>
            <a:ext cx="206789" cy="23209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214" name="Google Shape;1214;p38"/>
          <p:cNvGrpSpPr/>
          <p:nvPr/>
        </p:nvGrpSpPr>
        <p:grpSpPr>
          <a:xfrm>
            <a:off x="4942527" y="3047288"/>
            <a:ext cx="233047" cy="232107"/>
            <a:chOff x="2085450" y="842250"/>
            <a:chExt cx="483700" cy="481850"/>
          </a:xfrm>
        </p:grpSpPr>
        <p:sp>
          <p:nvSpPr>
            <p:cNvPr id="1215" name="Google Shape;1215;p38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18" name="Google Shape;1218;p38"/>
          <p:cNvGrpSpPr/>
          <p:nvPr/>
        </p:nvGrpSpPr>
        <p:grpSpPr>
          <a:xfrm>
            <a:off x="1037260" y="2510471"/>
            <a:ext cx="232179" cy="232095"/>
            <a:chOff x="2685825" y="840375"/>
            <a:chExt cx="481900" cy="481825"/>
          </a:xfrm>
        </p:grpSpPr>
        <p:sp>
          <p:nvSpPr>
            <p:cNvPr id="1219" name="Google Shape;1219;p38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1" name="Google Shape;1221;p38"/>
          <p:cNvGrpSpPr/>
          <p:nvPr/>
        </p:nvGrpSpPr>
        <p:grpSpPr>
          <a:xfrm>
            <a:off x="5670642" y="3047288"/>
            <a:ext cx="242767" cy="232107"/>
            <a:chOff x="5045500" y="842250"/>
            <a:chExt cx="503875" cy="481850"/>
          </a:xfrm>
        </p:grpSpPr>
        <p:sp>
          <p:nvSpPr>
            <p:cNvPr id="1222" name="Google Shape;1222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4" name="Google Shape;1224;p38"/>
          <p:cNvGrpSpPr/>
          <p:nvPr/>
        </p:nvGrpSpPr>
        <p:grpSpPr>
          <a:xfrm>
            <a:off x="2503616" y="2510471"/>
            <a:ext cx="232143" cy="232095"/>
            <a:chOff x="900750" y="1436075"/>
            <a:chExt cx="481825" cy="481825"/>
          </a:xfrm>
        </p:grpSpPr>
        <p:sp>
          <p:nvSpPr>
            <p:cNvPr id="1225" name="Google Shape;1225;p38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9" name="Google Shape;1229;p38"/>
          <p:cNvGrpSpPr/>
          <p:nvPr/>
        </p:nvGrpSpPr>
        <p:grpSpPr>
          <a:xfrm>
            <a:off x="3235646" y="2510465"/>
            <a:ext cx="234420" cy="232107"/>
            <a:chOff x="5049725" y="1435050"/>
            <a:chExt cx="486550" cy="481850"/>
          </a:xfrm>
        </p:grpSpPr>
        <p:sp>
          <p:nvSpPr>
            <p:cNvPr id="1230" name="Google Shape;1230;p38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34" name="Google Shape;1234;p38"/>
          <p:cNvGrpSpPr/>
          <p:nvPr/>
        </p:nvGrpSpPr>
        <p:grpSpPr>
          <a:xfrm>
            <a:off x="7893349" y="3062217"/>
            <a:ext cx="195202" cy="202250"/>
            <a:chOff x="3357325" y="2093500"/>
            <a:chExt cx="311525" cy="322825"/>
          </a:xfrm>
        </p:grpSpPr>
        <p:sp>
          <p:nvSpPr>
            <p:cNvPr id="1235" name="Google Shape;1235;p3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38" name="Google Shape;1238;p38"/>
          <p:cNvGrpSpPr/>
          <p:nvPr/>
        </p:nvGrpSpPr>
        <p:grpSpPr>
          <a:xfrm>
            <a:off x="7141921" y="3047288"/>
            <a:ext cx="232107" cy="232107"/>
            <a:chOff x="5049725" y="2027900"/>
            <a:chExt cx="481750" cy="481850"/>
          </a:xfrm>
        </p:grpSpPr>
        <p:sp>
          <p:nvSpPr>
            <p:cNvPr id="1239" name="Google Shape;1239;p38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47" name="Google Shape;1247;p38"/>
          <p:cNvGrpSpPr/>
          <p:nvPr/>
        </p:nvGrpSpPr>
        <p:grpSpPr>
          <a:xfrm>
            <a:off x="6408928" y="3054550"/>
            <a:ext cx="232143" cy="217584"/>
            <a:chOff x="4456875" y="2635825"/>
            <a:chExt cx="481825" cy="451700"/>
          </a:xfrm>
        </p:grpSpPr>
        <p:sp>
          <p:nvSpPr>
            <p:cNvPr id="1248" name="Google Shape;1248;p38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9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259" name="Google Shape;1259;p39"/>
          <p:cNvGrpSpPr/>
          <p:nvPr/>
        </p:nvGrpSpPr>
        <p:grpSpPr>
          <a:xfrm>
            <a:off x="1328147" y="1272138"/>
            <a:ext cx="7046276" cy="2604300"/>
            <a:chOff x="1392366" y="1291075"/>
            <a:chExt cx="7088096" cy="2604300"/>
          </a:xfrm>
        </p:grpSpPr>
        <p:cxnSp>
          <p:nvCxnSpPr>
            <p:cNvPr id="1260" name="Google Shape;1260;p39"/>
            <p:cNvCxnSpPr/>
            <p:nvPr/>
          </p:nvCxnSpPr>
          <p:spPr>
            <a:xfrm>
              <a:off x="1392366" y="129107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39"/>
            <p:cNvCxnSpPr/>
            <p:nvPr/>
          </p:nvCxnSpPr>
          <p:spPr>
            <a:xfrm>
              <a:off x="1392366" y="155150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39"/>
            <p:cNvCxnSpPr/>
            <p:nvPr/>
          </p:nvCxnSpPr>
          <p:spPr>
            <a:xfrm>
              <a:off x="1392366" y="181193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9"/>
            <p:cNvCxnSpPr/>
            <p:nvPr/>
          </p:nvCxnSpPr>
          <p:spPr>
            <a:xfrm>
              <a:off x="1392366" y="207236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9"/>
            <p:cNvCxnSpPr/>
            <p:nvPr/>
          </p:nvCxnSpPr>
          <p:spPr>
            <a:xfrm>
              <a:off x="1392366" y="233279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9"/>
            <p:cNvCxnSpPr/>
            <p:nvPr/>
          </p:nvCxnSpPr>
          <p:spPr>
            <a:xfrm>
              <a:off x="1392366" y="259322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9"/>
            <p:cNvCxnSpPr/>
            <p:nvPr/>
          </p:nvCxnSpPr>
          <p:spPr>
            <a:xfrm>
              <a:off x="1392366" y="285365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9"/>
            <p:cNvCxnSpPr/>
            <p:nvPr/>
          </p:nvCxnSpPr>
          <p:spPr>
            <a:xfrm>
              <a:off x="1392366" y="311408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9"/>
            <p:cNvCxnSpPr/>
            <p:nvPr/>
          </p:nvCxnSpPr>
          <p:spPr>
            <a:xfrm>
              <a:off x="1392366" y="337451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9"/>
            <p:cNvCxnSpPr/>
            <p:nvPr/>
          </p:nvCxnSpPr>
          <p:spPr>
            <a:xfrm>
              <a:off x="1392366" y="363494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9"/>
            <p:cNvCxnSpPr/>
            <p:nvPr/>
          </p:nvCxnSpPr>
          <p:spPr>
            <a:xfrm>
              <a:off x="1392366" y="3895375"/>
              <a:ext cx="7088096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1" name="Google Shape;1271;p39"/>
          <p:cNvGrpSpPr/>
          <p:nvPr/>
        </p:nvGrpSpPr>
        <p:grpSpPr>
          <a:xfrm>
            <a:off x="733688" y="1171638"/>
            <a:ext cx="523200" cy="2805300"/>
            <a:chOff x="792975" y="1190575"/>
            <a:chExt cx="523200" cy="2805300"/>
          </a:xfrm>
        </p:grpSpPr>
        <p:sp>
          <p:nvSpPr>
            <p:cNvPr id="1272" name="Google Shape;1272;p39"/>
            <p:cNvSpPr txBox="1"/>
            <p:nvPr/>
          </p:nvSpPr>
          <p:spPr>
            <a:xfrm>
              <a:off x="792975" y="379487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3" name="Google Shape;1273;p39"/>
            <p:cNvSpPr txBox="1"/>
            <p:nvPr/>
          </p:nvSpPr>
          <p:spPr>
            <a:xfrm>
              <a:off x="792975" y="353444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4" name="Google Shape;1274;p39"/>
            <p:cNvSpPr txBox="1"/>
            <p:nvPr/>
          </p:nvSpPr>
          <p:spPr>
            <a:xfrm>
              <a:off x="792975" y="327401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5" name="Google Shape;1275;p39"/>
            <p:cNvSpPr txBox="1"/>
            <p:nvPr/>
          </p:nvSpPr>
          <p:spPr>
            <a:xfrm>
              <a:off x="792975" y="301358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6" name="Google Shape;1276;p39"/>
            <p:cNvSpPr txBox="1"/>
            <p:nvPr/>
          </p:nvSpPr>
          <p:spPr>
            <a:xfrm>
              <a:off x="792975" y="275315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7" name="Google Shape;1277;p39"/>
            <p:cNvSpPr txBox="1"/>
            <p:nvPr/>
          </p:nvSpPr>
          <p:spPr>
            <a:xfrm>
              <a:off x="792975" y="249272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8" name="Google Shape;1278;p39"/>
            <p:cNvSpPr txBox="1"/>
            <p:nvPr/>
          </p:nvSpPr>
          <p:spPr>
            <a:xfrm>
              <a:off x="792975" y="223229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9" name="Google Shape;1279;p39"/>
            <p:cNvSpPr txBox="1"/>
            <p:nvPr/>
          </p:nvSpPr>
          <p:spPr>
            <a:xfrm>
              <a:off x="792975" y="197186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0" name="Google Shape;1280;p39"/>
            <p:cNvSpPr txBox="1"/>
            <p:nvPr/>
          </p:nvSpPr>
          <p:spPr>
            <a:xfrm>
              <a:off x="792975" y="171143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1" name="Google Shape;1281;p39"/>
            <p:cNvSpPr txBox="1"/>
            <p:nvPr/>
          </p:nvSpPr>
          <p:spPr>
            <a:xfrm>
              <a:off x="792975" y="145100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2" name="Google Shape;1282;p39"/>
            <p:cNvSpPr txBox="1"/>
            <p:nvPr/>
          </p:nvSpPr>
          <p:spPr>
            <a:xfrm>
              <a:off x="792975" y="1190575"/>
              <a:ext cx="52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3" name="Google Shape;1283;p39"/>
          <p:cNvGrpSpPr/>
          <p:nvPr/>
        </p:nvGrpSpPr>
        <p:grpSpPr>
          <a:xfrm>
            <a:off x="1284602" y="3095138"/>
            <a:ext cx="1242600" cy="1540313"/>
            <a:chOff x="1447813" y="3114075"/>
            <a:chExt cx="1242600" cy="1540313"/>
          </a:xfrm>
        </p:grpSpPr>
        <p:sp>
          <p:nvSpPr>
            <p:cNvPr id="1284" name="Google Shape;1284;p39"/>
            <p:cNvSpPr/>
            <p:nvPr/>
          </p:nvSpPr>
          <p:spPr>
            <a:xfrm>
              <a:off x="1716313" y="3114075"/>
              <a:ext cx="705600" cy="78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85" name="Google Shape;1285;p39"/>
            <p:cNvGrpSpPr/>
            <p:nvPr/>
          </p:nvGrpSpPr>
          <p:grpSpPr>
            <a:xfrm>
              <a:off x="1447813" y="3995863"/>
              <a:ext cx="1242600" cy="658525"/>
              <a:chOff x="1837513" y="3944913"/>
              <a:chExt cx="1242600" cy="658525"/>
            </a:xfrm>
          </p:grpSpPr>
          <p:sp>
            <p:nvSpPr>
              <p:cNvPr id="1286" name="Google Shape;1286;p39"/>
              <p:cNvSpPr txBox="1"/>
              <p:nvPr/>
            </p:nvSpPr>
            <p:spPr>
              <a:xfrm>
                <a:off x="1837513" y="3944913"/>
                <a:ext cx="1242600" cy="20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87" name="Google Shape;1287;p39"/>
              <p:cNvSpPr txBox="1"/>
              <p:nvPr/>
            </p:nvSpPr>
            <p:spPr>
              <a:xfrm>
                <a:off x="1837513" y="4226038"/>
                <a:ext cx="1242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88" name="Google Shape;1288;p39"/>
          <p:cNvGrpSpPr/>
          <p:nvPr/>
        </p:nvGrpSpPr>
        <p:grpSpPr>
          <a:xfrm>
            <a:off x="2755381" y="2834713"/>
            <a:ext cx="1242604" cy="1800738"/>
            <a:chOff x="2918591" y="2853650"/>
            <a:chExt cx="1242604" cy="1800738"/>
          </a:xfrm>
        </p:grpSpPr>
        <p:sp>
          <p:nvSpPr>
            <p:cNvPr id="1289" name="Google Shape;1289;p39"/>
            <p:cNvSpPr/>
            <p:nvPr/>
          </p:nvSpPr>
          <p:spPr>
            <a:xfrm>
              <a:off x="3187100" y="2853650"/>
              <a:ext cx="705600" cy="260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90" name="Google Shape;1290;p39"/>
            <p:cNvGrpSpPr/>
            <p:nvPr/>
          </p:nvGrpSpPr>
          <p:grpSpPr>
            <a:xfrm>
              <a:off x="2918591" y="3995863"/>
              <a:ext cx="1242604" cy="658525"/>
              <a:chOff x="3246313" y="3944913"/>
              <a:chExt cx="1242604" cy="658525"/>
            </a:xfrm>
          </p:grpSpPr>
          <p:sp>
            <p:nvSpPr>
              <p:cNvPr id="1291" name="Google Shape;1291;p39"/>
              <p:cNvSpPr txBox="1"/>
              <p:nvPr/>
            </p:nvSpPr>
            <p:spPr>
              <a:xfrm>
                <a:off x="3246313" y="3944913"/>
                <a:ext cx="1242600" cy="20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5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2" name="Google Shape;1292;p39"/>
              <p:cNvSpPr txBox="1"/>
              <p:nvPr/>
            </p:nvSpPr>
            <p:spPr>
              <a:xfrm>
                <a:off x="3246316" y="4226038"/>
                <a:ext cx="1242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 cold place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93" name="Google Shape;1293;p39"/>
          <p:cNvGrpSpPr/>
          <p:nvPr/>
        </p:nvGrpSpPr>
        <p:grpSpPr>
          <a:xfrm>
            <a:off x="5696950" y="1272138"/>
            <a:ext cx="1242611" cy="3363313"/>
            <a:chOff x="5860160" y="1291075"/>
            <a:chExt cx="1242611" cy="3363313"/>
          </a:xfrm>
        </p:grpSpPr>
        <p:sp>
          <p:nvSpPr>
            <p:cNvPr id="1294" name="Google Shape;1294;p39"/>
            <p:cNvSpPr/>
            <p:nvPr/>
          </p:nvSpPr>
          <p:spPr>
            <a:xfrm>
              <a:off x="6128663" y="1291075"/>
              <a:ext cx="705600" cy="52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95" name="Google Shape;1295;p39"/>
            <p:cNvGrpSpPr/>
            <p:nvPr/>
          </p:nvGrpSpPr>
          <p:grpSpPr>
            <a:xfrm>
              <a:off x="5860160" y="3995863"/>
              <a:ext cx="1242611" cy="658525"/>
              <a:chOff x="6063950" y="3944913"/>
              <a:chExt cx="1242611" cy="658525"/>
            </a:xfrm>
          </p:grpSpPr>
          <p:sp>
            <p:nvSpPr>
              <p:cNvPr id="1296" name="Google Shape;1296;p39"/>
              <p:cNvSpPr txBox="1"/>
              <p:nvPr/>
            </p:nvSpPr>
            <p:spPr>
              <a:xfrm>
                <a:off x="6063950" y="3944913"/>
                <a:ext cx="1242600" cy="20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5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7" name="Google Shape;1297;p39"/>
              <p:cNvSpPr txBox="1"/>
              <p:nvPr/>
            </p:nvSpPr>
            <p:spPr>
              <a:xfrm>
                <a:off x="6063962" y="4226038"/>
                <a:ext cx="1242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has several rings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98" name="Google Shape;1298;p39"/>
          <p:cNvGrpSpPr/>
          <p:nvPr/>
        </p:nvGrpSpPr>
        <p:grpSpPr>
          <a:xfrm>
            <a:off x="4226163" y="1792988"/>
            <a:ext cx="1242608" cy="2842463"/>
            <a:chOff x="4389374" y="1811925"/>
            <a:chExt cx="1242608" cy="2842463"/>
          </a:xfrm>
        </p:grpSpPr>
        <p:sp>
          <p:nvSpPr>
            <p:cNvPr id="1299" name="Google Shape;1299;p39"/>
            <p:cNvSpPr/>
            <p:nvPr/>
          </p:nvSpPr>
          <p:spPr>
            <a:xfrm>
              <a:off x="4657875" y="1811925"/>
              <a:ext cx="705600" cy="1041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00" name="Google Shape;1300;p39"/>
            <p:cNvGrpSpPr/>
            <p:nvPr/>
          </p:nvGrpSpPr>
          <p:grpSpPr>
            <a:xfrm>
              <a:off x="4389374" y="3995863"/>
              <a:ext cx="1242608" cy="658525"/>
              <a:chOff x="4655132" y="3944913"/>
              <a:chExt cx="1242608" cy="658525"/>
            </a:xfrm>
          </p:grpSpPr>
          <p:sp>
            <p:nvSpPr>
              <p:cNvPr id="1301" name="Google Shape;1301;p39"/>
              <p:cNvSpPr txBox="1"/>
              <p:nvPr/>
            </p:nvSpPr>
            <p:spPr>
              <a:xfrm>
                <a:off x="4655132" y="3944913"/>
                <a:ext cx="1242600" cy="20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02" name="Google Shape;1302;p39"/>
              <p:cNvSpPr txBox="1"/>
              <p:nvPr/>
            </p:nvSpPr>
            <p:spPr>
              <a:xfrm>
                <a:off x="4655139" y="4226038"/>
                <a:ext cx="1242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03" name="Google Shape;1303;p39"/>
          <p:cNvGrpSpPr/>
          <p:nvPr/>
        </p:nvGrpSpPr>
        <p:grpSpPr>
          <a:xfrm>
            <a:off x="7167740" y="1272138"/>
            <a:ext cx="1242611" cy="3363313"/>
            <a:chOff x="7330950" y="1291075"/>
            <a:chExt cx="1242611" cy="3363313"/>
          </a:xfrm>
        </p:grpSpPr>
        <p:sp>
          <p:nvSpPr>
            <p:cNvPr id="1304" name="Google Shape;1304;p39"/>
            <p:cNvSpPr/>
            <p:nvPr/>
          </p:nvSpPr>
          <p:spPr>
            <a:xfrm>
              <a:off x="7599450" y="1291075"/>
              <a:ext cx="705600" cy="260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1000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05" name="Google Shape;1305;p39"/>
            <p:cNvGrpSpPr/>
            <p:nvPr/>
          </p:nvGrpSpPr>
          <p:grpSpPr>
            <a:xfrm>
              <a:off x="7330950" y="3995863"/>
              <a:ext cx="1242611" cy="658525"/>
              <a:chOff x="6063950" y="3944913"/>
              <a:chExt cx="1242611" cy="658525"/>
            </a:xfrm>
          </p:grpSpPr>
          <p:sp>
            <p:nvSpPr>
              <p:cNvPr id="1306" name="Google Shape;1306;p39"/>
              <p:cNvSpPr txBox="1"/>
              <p:nvPr/>
            </p:nvSpPr>
            <p:spPr>
              <a:xfrm>
                <a:off x="6063950" y="3944913"/>
                <a:ext cx="1242600" cy="20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Earth</a:t>
                </a:r>
                <a:endParaRPr sz="15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07" name="Google Shape;1307;p39"/>
              <p:cNvSpPr txBox="1"/>
              <p:nvPr/>
            </p:nvSpPr>
            <p:spPr>
              <a:xfrm>
                <a:off x="6063962" y="4226038"/>
                <a:ext cx="1242600" cy="3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planet with life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0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313" name="Google Shape;1313;p40"/>
          <p:cNvGrpSpPr/>
          <p:nvPr/>
        </p:nvGrpSpPr>
        <p:grpSpPr>
          <a:xfrm>
            <a:off x="1693075" y="1984175"/>
            <a:ext cx="6358500" cy="2109532"/>
            <a:chOff x="1693075" y="1767450"/>
            <a:chExt cx="6358500" cy="2109532"/>
          </a:xfrm>
        </p:grpSpPr>
        <p:cxnSp>
          <p:nvCxnSpPr>
            <p:cNvPr id="1314" name="Google Shape;1314;p40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40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40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40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8" name="Google Shape;1318;p40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40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40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40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40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40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24" name="Google Shape;1324;p40"/>
          <p:cNvGrpSpPr/>
          <p:nvPr/>
        </p:nvGrpSpPr>
        <p:grpSpPr>
          <a:xfrm>
            <a:off x="2017000" y="2218575"/>
            <a:ext cx="5812525" cy="2109650"/>
            <a:chOff x="2017000" y="2001850"/>
            <a:chExt cx="5812525" cy="2109650"/>
          </a:xfrm>
        </p:grpSpPr>
        <p:sp>
          <p:nvSpPr>
            <p:cNvPr id="1325" name="Google Shape;1325;p40"/>
            <p:cNvSpPr/>
            <p:nvPr/>
          </p:nvSpPr>
          <p:spPr>
            <a:xfrm>
              <a:off x="2017000" y="2705025"/>
              <a:ext cx="217800" cy="140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2525611" y="2470625"/>
              <a:ext cx="217800" cy="164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3034223" y="2704950"/>
              <a:ext cx="217800" cy="140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3542834" y="2939350"/>
              <a:ext cx="217800" cy="1171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4051445" y="3173800"/>
              <a:ext cx="217800" cy="93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4560057" y="3408025"/>
              <a:ext cx="217800" cy="70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5068668" y="3173900"/>
              <a:ext cx="217800" cy="93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5577280" y="2939425"/>
              <a:ext cx="217800" cy="1171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6085891" y="2705100"/>
              <a:ext cx="217800" cy="140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6594502" y="2470525"/>
              <a:ext cx="217800" cy="164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7103114" y="2236500"/>
              <a:ext cx="217800" cy="187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7611725" y="2001850"/>
              <a:ext cx="217800" cy="2109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40"/>
          <p:cNvGrpSpPr/>
          <p:nvPr/>
        </p:nvGrpSpPr>
        <p:grpSpPr>
          <a:xfrm>
            <a:off x="1092470" y="1883815"/>
            <a:ext cx="6959105" cy="2721450"/>
            <a:chOff x="1092470" y="1667090"/>
            <a:chExt cx="6959105" cy="2721450"/>
          </a:xfrm>
        </p:grpSpPr>
        <p:sp>
          <p:nvSpPr>
            <p:cNvPr id="1338" name="Google Shape;1338;p40"/>
            <p:cNvSpPr txBox="1"/>
            <p:nvPr/>
          </p:nvSpPr>
          <p:spPr>
            <a:xfrm>
              <a:off x="1092470" y="37764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9" name="Google Shape;1339;p40"/>
            <p:cNvSpPr txBox="1"/>
            <p:nvPr/>
          </p:nvSpPr>
          <p:spPr>
            <a:xfrm>
              <a:off x="1092470" y="354209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0" name="Google Shape;1340;p40"/>
            <p:cNvSpPr txBox="1"/>
            <p:nvPr/>
          </p:nvSpPr>
          <p:spPr>
            <a:xfrm>
              <a:off x="1092470" y="330771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40"/>
            <p:cNvSpPr txBox="1"/>
            <p:nvPr/>
          </p:nvSpPr>
          <p:spPr>
            <a:xfrm>
              <a:off x="1092470" y="30733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2" name="Google Shape;1342;p40"/>
            <p:cNvSpPr txBox="1"/>
            <p:nvPr/>
          </p:nvSpPr>
          <p:spPr>
            <a:xfrm>
              <a:off x="1092470" y="28389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3" name="Google Shape;1343;p40"/>
            <p:cNvSpPr txBox="1"/>
            <p:nvPr/>
          </p:nvSpPr>
          <p:spPr>
            <a:xfrm>
              <a:off x="1092470" y="260459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4" name="Google Shape;1344;p40"/>
            <p:cNvSpPr txBox="1"/>
            <p:nvPr/>
          </p:nvSpPr>
          <p:spPr>
            <a:xfrm>
              <a:off x="1092470" y="237021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5" name="Google Shape;1345;p40"/>
            <p:cNvSpPr txBox="1"/>
            <p:nvPr/>
          </p:nvSpPr>
          <p:spPr>
            <a:xfrm>
              <a:off x="1092470" y="21358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6" name="Google Shape;1346;p40"/>
            <p:cNvSpPr txBox="1"/>
            <p:nvPr/>
          </p:nvSpPr>
          <p:spPr>
            <a:xfrm>
              <a:off x="1092470" y="19014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7" name="Google Shape;1347;p40"/>
            <p:cNvSpPr txBox="1"/>
            <p:nvPr/>
          </p:nvSpPr>
          <p:spPr>
            <a:xfrm>
              <a:off x="1092470" y="166709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1000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8" name="Google Shape;1348;p40"/>
            <p:cNvSpPr txBox="1"/>
            <p:nvPr/>
          </p:nvSpPr>
          <p:spPr>
            <a:xfrm>
              <a:off x="1863695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49" name="Google Shape;1349;p40"/>
            <p:cNvCxnSpPr/>
            <p:nvPr/>
          </p:nvCxnSpPr>
          <p:spPr>
            <a:xfrm>
              <a:off x="1693075" y="410682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0" name="Google Shape;1350;p40"/>
            <p:cNvSpPr txBox="1"/>
            <p:nvPr/>
          </p:nvSpPr>
          <p:spPr>
            <a:xfrm>
              <a:off x="2372306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1" name="Google Shape;1351;p40"/>
            <p:cNvSpPr txBox="1"/>
            <p:nvPr/>
          </p:nvSpPr>
          <p:spPr>
            <a:xfrm>
              <a:off x="2880918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2" name="Google Shape;1352;p40"/>
            <p:cNvSpPr txBox="1"/>
            <p:nvPr/>
          </p:nvSpPr>
          <p:spPr>
            <a:xfrm>
              <a:off x="3389529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3" name="Google Shape;1353;p40"/>
            <p:cNvSpPr txBox="1"/>
            <p:nvPr/>
          </p:nvSpPr>
          <p:spPr>
            <a:xfrm>
              <a:off x="3898140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4" name="Google Shape;1354;p40"/>
            <p:cNvSpPr txBox="1"/>
            <p:nvPr/>
          </p:nvSpPr>
          <p:spPr>
            <a:xfrm>
              <a:off x="4406752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5" name="Google Shape;1355;p40"/>
            <p:cNvSpPr txBox="1"/>
            <p:nvPr/>
          </p:nvSpPr>
          <p:spPr>
            <a:xfrm>
              <a:off x="4915363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6" name="Google Shape;1356;p40"/>
            <p:cNvSpPr txBox="1"/>
            <p:nvPr/>
          </p:nvSpPr>
          <p:spPr>
            <a:xfrm>
              <a:off x="5423975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7" name="Google Shape;1357;p40"/>
            <p:cNvSpPr txBox="1"/>
            <p:nvPr/>
          </p:nvSpPr>
          <p:spPr>
            <a:xfrm>
              <a:off x="5932586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8" name="Google Shape;1358;p40"/>
            <p:cNvSpPr txBox="1"/>
            <p:nvPr/>
          </p:nvSpPr>
          <p:spPr>
            <a:xfrm>
              <a:off x="6441197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9" name="Google Shape;1359;p40"/>
            <p:cNvSpPr txBox="1"/>
            <p:nvPr/>
          </p:nvSpPr>
          <p:spPr>
            <a:xfrm>
              <a:off x="6949809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0" name="Google Shape;1360;p40"/>
            <p:cNvSpPr txBox="1"/>
            <p:nvPr/>
          </p:nvSpPr>
          <p:spPr>
            <a:xfrm>
              <a:off x="7458420" y="4187540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61" name="Google Shape;1361;p40"/>
          <p:cNvSpPr/>
          <p:nvPr/>
        </p:nvSpPr>
        <p:spPr>
          <a:xfrm>
            <a:off x="2118500" y="1979650"/>
            <a:ext cx="5624300" cy="2113475"/>
          </a:xfrm>
          <a:custGeom>
            <a:avLst/>
            <a:gdLst/>
            <a:ahLst/>
            <a:cxnLst/>
            <a:rect l="l" t="t" r="r" b="b"/>
            <a:pathLst>
              <a:path w="224972" h="84539" extrusionOk="0">
                <a:moveTo>
                  <a:pt x="0" y="84539"/>
                </a:moveTo>
                <a:lnTo>
                  <a:pt x="20434" y="47077"/>
                </a:lnTo>
                <a:lnTo>
                  <a:pt x="41068" y="75524"/>
                </a:lnTo>
                <a:lnTo>
                  <a:pt x="61702" y="18831"/>
                </a:lnTo>
                <a:lnTo>
                  <a:pt x="82136" y="0"/>
                </a:lnTo>
                <a:lnTo>
                  <a:pt x="101568" y="65908"/>
                </a:lnTo>
                <a:lnTo>
                  <a:pt x="122402" y="56493"/>
                </a:lnTo>
                <a:lnTo>
                  <a:pt x="142636" y="75725"/>
                </a:lnTo>
                <a:lnTo>
                  <a:pt x="164071" y="28046"/>
                </a:lnTo>
                <a:lnTo>
                  <a:pt x="183103" y="56894"/>
                </a:lnTo>
                <a:lnTo>
                  <a:pt x="203737" y="75524"/>
                </a:lnTo>
                <a:lnTo>
                  <a:pt x="224972" y="28046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2" name="Google Shape;1362;p40"/>
          <p:cNvGrpSpPr/>
          <p:nvPr/>
        </p:nvGrpSpPr>
        <p:grpSpPr>
          <a:xfrm>
            <a:off x="2975663" y="1506613"/>
            <a:ext cx="3192450" cy="201000"/>
            <a:chOff x="2975663" y="1366088"/>
            <a:chExt cx="3192450" cy="201000"/>
          </a:xfrm>
        </p:grpSpPr>
        <p:grpSp>
          <p:nvGrpSpPr>
            <p:cNvPr id="1363" name="Google Shape;1363;p40"/>
            <p:cNvGrpSpPr/>
            <p:nvPr/>
          </p:nvGrpSpPr>
          <p:grpSpPr>
            <a:xfrm>
              <a:off x="2975663" y="1366088"/>
              <a:ext cx="1453500" cy="201000"/>
              <a:chOff x="5052300" y="4301650"/>
              <a:chExt cx="1453500" cy="201000"/>
            </a:xfrm>
          </p:grpSpPr>
          <p:cxnSp>
            <p:nvCxnSpPr>
              <p:cNvPr id="1364" name="Google Shape;1364;p40"/>
              <p:cNvCxnSpPr/>
              <p:nvPr/>
            </p:nvCxnSpPr>
            <p:spPr>
              <a:xfrm>
                <a:off x="5052300" y="4402147"/>
                <a:ext cx="65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5" name="Google Shape;1365;p40"/>
              <p:cNvSpPr txBox="1"/>
              <p:nvPr/>
            </p:nvSpPr>
            <p:spPr>
              <a:xfrm>
                <a:off x="5709300" y="4301650"/>
                <a:ext cx="7965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 1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66" name="Google Shape;1366;p40"/>
            <p:cNvGrpSpPr/>
            <p:nvPr/>
          </p:nvGrpSpPr>
          <p:grpSpPr>
            <a:xfrm>
              <a:off x="4714625" y="1366088"/>
              <a:ext cx="1453488" cy="201000"/>
              <a:chOff x="4714625" y="1366088"/>
              <a:chExt cx="1453488" cy="201000"/>
            </a:xfrm>
          </p:grpSpPr>
          <p:sp>
            <p:nvSpPr>
              <p:cNvPr id="1367" name="Google Shape;1367;p40"/>
              <p:cNvSpPr txBox="1"/>
              <p:nvPr/>
            </p:nvSpPr>
            <p:spPr>
              <a:xfrm>
                <a:off x="5371613" y="1366088"/>
                <a:ext cx="7965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 2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8" name="Google Shape;1368;p40"/>
              <p:cNvSpPr/>
              <p:nvPr/>
            </p:nvSpPr>
            <p:spPr>
              <a:xfrm>
                <a:off x="4714625" y="1423850"/>
                <a:ext cx="656700" cy="85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1"/>
          <p:cNvSpPr/>
          <p:nvPr/>
        </p:nvSpPr>
        <p:spPr>
          <a:xfrm>
            <a:off x="2828813" y="1608600"/>
            <a:ext cx="5172620" cy="2720475"/>
          </a:xfrm>
          <a:custGeom>
            <a:avLst/>
            <a:gdLst/>
            <a:ahLst/>
            <a:cxnLst/>
            <a:rect l="l" t="t" r="r" b="b"/>
            <a:pathLst>
              <a:path w="207029" h="108819" extrusionOk="0">
                <a:moveTo>
                  <a:pt x="0" y="43548"/>
                </a:moveTo>
                <a:lnTo>
                  <a:pt x="41527" y="21723"/>
                </a:lnTo>
                <a:lnTo>
                  <a:pt x="82953" y="43548"/>
                </a:lnTo>
                <a:lnTo>
                  <a:pt x="124480" y="0"/>
                </a:lnTo>
                <a:lnTo>
                  <a:pt x="165704" y="21925"/>
                </a:lnTo>
                <a:lnTo>
                  <a:pt x="207029" y="0"/>
                </a:lnTo>
                <a:lnTo>
                  <a:pt x="207029" y="108819"/>
                </a:lnTo>
                <a:lnTo>
                  <a:pt x="0" y="108819"/>
                </a:lnTo>
                <a:close/>
              </a:path>
            </a:pathLst>
          </a:custGeom>
          <a:solidFill>
            <a:srgbClr val="0C79F3">
              <a:alpha val="4824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4" name="Google Shape;1374;p41"/>
          <p:cNvSpPr/>
          <p:nvPr/>
        </p:nvSpPr>
        <p:spPr>
          <a:xfrm>
            <a:off x="2826063" y="1608600"/>
            <a:ext cx="5175586" cy="2717950"/>
          </a:xfrm>
          <a:custGeom>
            <a:avLst/>
            <a:gdLst/>
            <a:ahLst/>
            <a:cxnLst/>
            <a:rect l="l" t="t" r="r" b="b"/>
            <a:pathLst>
              <a:path w="207127" h="108718" extrusionOk="0">
                <a:moveTo>
                  <a:pt x="15" y="21642"/>
                </a:moveTo>
                <a:lnTo>
                  <a:pt x="41506" y="43649"/>
                </a:lnTo>
                <a:lnTo>
                  <a:pt x="83012" y="21723"/>
                </a:lnTo>
                <a:lnTo>
                  <a:pt x="124418" y="21723"/>
                </a:lnTo>
                <a:lnTo>
                  <a:pt x="165823" y="0"/>
                </a:lnTo>
                <a:lnTo>
                  <a:pt x="207127" y="21723"/>
                </a:lnTo>
                <a:lnTo>
                  <a:pt x="207127" y="108718"/>
                </a:lnTo>
                <a:lnTo>
                  <a:pt x="0" y="108718"/>
                </a:lnTo>
                <a:close/>
              </a:path>
            </a:pathLst>
          </a:custGeom>
          <a:solidFill>
            <a:srgbClr val="00D4F0">
              <a:alpha val="4824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5" name="Google Shape;1375;p41"/>
          <p:cNvSpPr/>
          <p:nvPr/>
        </p:nvSpPr>
        <p:spPr>
          <a:xfrm>
            <a:off x="2826163" y="2151675"/>
            <a:ext cx="5175650" cy="2177400"/>
          </a:xfrm>
          <a:custGeom>
            <a:avLst/>
            <a:gdLst/>
            <a:ahLst/>
            <a:cxnLst/>
            <a:rect l="l" t="t" r="r" b="b"/>
            <a:pathLst>
              <a:path w="207026" h="87096" extrusionOk="0">
                <a:moveTo>
                  <a:pt x="35" y="65594"/>
                </a:moveTo>
                <a:lnTo>
                  <a:pt x="41607" y="43447"/>
                </a:lnTo>
                <a:lnTo>
                  <a:pt x="82912" y="65271"/>
                </a:lnTo>
                <a:lnTo>
                  <a:pt x="124418" y="21724"/>
                </a:lnTo>
                <a:lnTo>
                  <a:pt x="165722" y="21724"/>
                </a:lnTo>
                <a:lnTo>
                  <a:pt x="207026" y="0"/>
                </a:lnTo>
                <a:lnTo>
                  <a:pt x="207026" y="87096"/>
                </a:lnTo>
                <a:lnTo>
                  <a:pt x="0" y="87096"/>
                </a:lnTo>
                <a:close/>
              </a:path>
            </a:pathLst>
          </a:custGeom>
          <a:solidFill>
            <a:srgbClr val="1E35A1">
              <a:alpha val="486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6" name="Google Shape;1376;p4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377" name="Google Shape;1377;p41"/>
          <p:cNvGrpSpPr/>
          <p:nvPr/>
        </p:nvGrpSpPr>
        <p:grpSpPr>
          <a:xfrm>
            <a:off x="2821663" y="1507075"/>
            <a:ext cx="5612112" cy="3097750"/>
            <a:chOff x="2316238" y="1281625"/>
            <a:chExt cx="5612112" cy="3097750"/>
          </a:xfrm>
        </p:grpSpPr>
        <p:grpSp>
          <p:nvGrpSpPr>
            <p:cNvPr id="1378" name="Google Shape;1378;p41"/>
            <p:cNvGrpSpPr/>
            <p:nvPr/>
          </p:nvGrpSpPr>
          <p:grpSpPr>
            <a:xfrm>
              <a:off x="2316238" y="1377700"/>
              <a:ext cx="5185800" cy="2725925"/>
              <a:chOff x="1786525" y="1492450"/>
              <a:chExt cx="5185800" cy="2725925"/>
            </a:xfrm>
          </p:grpSpPr>
          <p:cxnSp>
            <p:nvCxnSpPr>
              <p:cNvPr id="1379" name="Google Shape;1379;p41"/>
              <p:cNvCxnSpPr/>
              <p:nvPr/>
            </p:nvCxnSpPr>
            <p:spPr>
              <a:xfrm>
                <a:off x="1786525" y="4218375"/>
                <a:ext cx="51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0" name="Google Shape;1380;p41"/>
              <p:cNvCxnSpPr/>
              <p:nvPr/>
            </p:nvCxnSpPr>
            <p:spPr>
              <a:xfrm>
                <a:off x="1791175" y="1492450"/>
                <a:ext cx="0" cy="272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81" name="Google Shape;1381;p41"/>
            <p:cNvSpPr txBox="1"/>
            <p:nvPr/>
          </p:nvSpPr>
          <p:spPr>
            <a:xfrm>
              <a:off x="7532050" y="3455725"/>
              <a:ext cx="3963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41"/>
            <p:cNvSpPr txBox="1"/>
            <p:nvPr/>
          </p:nvSpPr>
          <p:spPr>
            <a:xfrm>
              <a:off x="7532050" y="2912200"/>
              <a:ext cx="3963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41"/>
            <p:cNvSpPr txBox="1"/>
            <p:nvPr/>
          </p:nvSpPr>
          <p:spPr>
            <a:xfrm>
              <a:off x="7532050" y="2368675"/>
              <a:ext cx="3963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4" name="Google Shape;1384;p41"/>
            <p:cNvSpPr txBox="1"/>
            <p:nvPr/>
          </p:nvSpPr>
          <p:spPr>
            <a:xfrm>
              <a:off x="7532050" y="1825150"/>
              <a:ext cx="3963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5" name="Google Shape;1385;p41"/>
            <p:cNvSpPr txBox="1"/>
            <p:nvPr/>
          </p:nvSpPr>
          <p:spPr>
            <a:xfrm>
              <a:off x="7532050" y="1281625"/>
              <a:ext cx="3963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41"/>
            <p:cNvSpPr txBox="1"/>
            <p:nvPr/>
          </p:nvSpPr>
          <p:spPr>
            <a:xfrm>
              <a:off x="3002887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Item 1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41"/>
            <p:cNvSpPr txBox="1"/>
            <p:nvPr/>
          </p:nvSpPr>
          <p:spPr>
            <a:xfrm>
              <a:off x="4037962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Item 2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41"/>
            <p:cNvSpPr txBox="1"/>
            <p:nvPr/>
          </p:nvSpPr>
          <p:spPr>
            <a:xfrm>
              <a:off x="5073037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Item 3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41"/>
            <p:cNvSpPr txBox="1"/>
            <p:nvPr/>
          </p:nvSpPr>
          <p:spPr>
            <a:xfrm>
              <a:off x="6108112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Item 4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0" name="Google Shape;1390;p41"/>
          <p:cNvGrpSpPr/>
          <p:nvPr/>
        </p:nvGrpSpPr>
        <p:grpSpPr>
          <a:xfrm>
            <a:off x="2822263" y="1607525"/>
            <a:ext cx="5185200" cy="2174160"/>
            <a:chOff x="2316838" y="1382075"/>
            <a:chExt cx="5185200" cy="2174160"/>
          </a:xfrm>
        </p:grpSpPr>
        <p:cxnSp>
          <p:nvCxnSpPr>
            <p:cNvPr id="1391" name="Google Shape;1391;p41"/>
            <p:cNvCxnSpPr/>
            <p:nvPr/>
          </p:nvCxnSpPr>
          <p:spPr>
            <a:xfrm>
              <a:off x="2316838" y="138207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41"/>
            <p:cNvCxnSpPr/>
            <p:nvPr/>
          </p:nvCxnSpPr>
          <p:spPr>
            <a:xfrm>
              <a:off x="2316838" y="192561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41"/>
            <p:cNvCxnSpPr/>
            <p:nvPr/>
          </p:nvCxnSpPr>
          <p:spPr>
            <a:xfrm>
              <a:off x="2316838" y="246915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41"/>
            <p:cNvCxnSpPr/>
            <p:nvPr/>
          </p:nvCxnSpPr>
          <p:spPr>
            <a:xfrm>
              <a:off x="2316838" y="301269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41"/>
            <p:cNvCxnSpPr/>
            <p:nvPr/>
          </p:nvCxnSpPr>
          <p:spPr>
            <a:xfrm>
              <a:off x="2316838" y="355623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6" name="Google Shape;1396;p41"/>
          <p:cNvGrpSpPr/>
          <p:nvPr/>
        </p:nvGrpSpPr>
        <p:grpSpPr>
          <a:xfrm>
            <a:off x="3861402" y="1607525"/>
            <a:ext cx="3105270" cy="2717700"/>
            <a:chOff x="3355978" y="1382075"/>
            <a:chExt cx="3105270" cy="2717700"/>
          </a:xfrm>
        </p:grpSpPr>
        <p:cxnSp>
          <p:nvCxnSpPr>
            <p:cNvPr id="1397" name="Google Shape;1397;p41"/>
            <p:cNvCxnSpPr/>
            <p:nvPr/>
          </p:nvCxnSpPr>
          <p:spPr>
            <a:xfrm>
              <a:off x="335597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41"/>
            <p:cNvCxnSpPr/>
            <p:nvPr/>
          </p:nvCxnSpPr>
          <p:spPr>
            <a:xfrm>
              <a:off x="439106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41"/>
            <p:cNvCxnSpPr/>
            <p:nvPr/>
          </p:nvCxnSpPr>
          <p:spPr>
            <a:xfrm>
              <a:off x="542615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41"/>
            <p:cNvCxnSpPr/>
            <p:nvPr/>
          </p:nvCxnSpPr>
          <p:spPr>
            <a:xfrm>
              <a:off x="646124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1" name="Google Shape;1401;p41"/>
          <p:cNvGrpSpPr/>
          <p:nvPr/>
        </p:nvGrpSpPr>
        <p:grpSpPr>
          <a:xfrm>
            <a:off x="710275" y="1558525"/>
            <a:ext cx="1772700" cy="802375"/>
            <a:chOff x="710275" y="1333075"/>
            <a:chExt cx="1772700" cy="802375"/>
          </a:xfrm>
        </p:grpSpPr>
        <p:sp>
          <p:nvSpPr>
            <p:cNvPr id="1402" name="Google Shape;1402;p41"/>
            <p:cNvSpPr txBox="1"/>
            <p:nvPr/>
          </p:nvSpPr>
          <p:spPr>
            <a:xfrm>
              <a:off x="710275" y="13330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 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03" name="Google Shape;1403;p41"/>
            <p:cNvSpPr txBox="1"/>
            <p:nvPr/>
          </p:nvSpPr>
          <p:spPr>
            <a:xfrm>
              <a:off x="710275" y="15870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4" name="Google Shape;1404;p41"/>
          <p:cNvGrpSpPr/>
          <p:nvPr/>
        </p:nvGrpSpPr>
        <p:grpSpPr>
          <a:xfrm>
            <a:off x="710275" y="3656825"/>
            <a:ext cx="1772700" cy="802375"/>
            <a:chOff x="710275" y="3431375"/>
            <a:chExt cx="1772700" cy="802375"/>
          </a:xfrm>
        </p:grpSpPr>
        <p:sp>
          <p:nvSpPr>
            <p:cNvPr id="1405" name="Google Shape;1405;p41"/>
            <p:cNvSpPr txBox="1"/>
            <p:nvPr/>
          </p:nvSpPr>
          <p:spPr>
            <a:xfrm>
              <a:off x="710275" y="34313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 3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06" name="Google Shape;1406;p41"/>
            <p:cNvSpPr txBox="1"/>
            <p:nvPr/>
          </p:nvSpPr>
          <p:spPr>
            <a:xfrm>
              <a:off x="710275" y="36853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planet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7" name="Google Shape;1407;p41"/>
          <p:cNvGrpSpPr/>
          <p:nvPr/>
        </p:nvGrpSpPr>
        <p:grpSpPr>
          <a:xfrm>
            <a:off x="710275" y="2607675"/>
            <a:ext cx="1772700" cy="802375"/>
            <a:chOff x="710275" y="2382225"/>
            <a:chExt cx="1772700" cy="802375"/>
          </a:xfrm>
        </p:grpSpPr>
        <p:sp>
          <p:nvSpPr>
            <p:cNvPr id="1408" name="Google Shape;1408;p41"/>
            <p:cNvSpPr txBox="1"/>
            <p:nvPr/>
          </p:nvSpPr>
          <p:spPr>
            <a:xfrm>
              <a:off x="710275" y="238222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 2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09" name="Google Shape;1409;p41"/>
            <p:cNvSpPr txBox="1"/>
            <p:nvPr/>
          </p:nvSpPr>
          <p:spPr>
            <a:xfrm>
              <a:off x="710275" y="263620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42"/>
          <p:cNvGrpSpPr/>
          <p:nvPr/>
        </p:nvGrpSpPr>
        <p:grpSpPr>
          <a:xfrm>
            <a:off x="711748" y="1817536"/>
            <a:ext cx="7721720" cy="2308866"/>
            <a:chOff x="711748" y="1367636"/>
            <a:chExt cx="7721720" cy="2308866"/>
          </a:xfrm>
        </p:grpSpPr>
        <p:cxnSp>
          <p:nvCxnSpPr>
            <p:cNvPr id="1415" name="Google Shape;1415;p42"/>
            <p:cNvCxnSpPr/>
            <p:nvPr/>
          </p:nvCxnSpPr>
          <p:spPr>
            <a:xfrm>
              <a:off x="1933558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2"/>
            <p:cNvCxnSpPr/>
            <p:nvPr/>
          </p:nvCxnSpPr>
          <p:spPr>
            <a:xfrm>
              <a:off x="3154179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2"/>
            <p:cNvCxnSpPr/>
            <p:nvPr/>
          </p:nvCxnSpPr>
          <p:spPr>
            <a:xfrm>
              <a:off x="4374800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2"/>
            <p:cNvCxnSpPr/>
            <p:nvPr/>
          </p:nvCxnSpPr>
          <p:spPr>
            <a:xfrm>
              <a:off x="5595421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2"/>
            <p:cNvCxnSpPr/>
            <p:nvPr/>
          </p:nvCxnSpPr>
          <p:spPr>
            <a:xfrm>
              <a:off x="6816042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2"/>
            <p:cNvCxnSpPr/>
            <p:nvPr/>
          </p:nvCxnSpPr>
          <p:spPr>
            <a:xfrm>
              <a:off x="712937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2"/>
            <p:cNvCxnSpPr/>
            <p:nvPr/>
          </p:nvCxnSpPr>
          <p:spPr>
            <a:xfrm>
              <a:off x="8036663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2"/>
            <p:cNvCxnSpPr/>
            <p:nvPr/>
          </p:nvCxnSpPr>
          <p:spPr>
            <a:xfrm>
              <a:off x="711748" y="1367636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2"/>
            <p:cNvCxnSpPr/>
            <p:nvPr/>
          </p:nvCxnSpPr>
          <p:spPr>
            <a:xfrm>
              <a:off x="711748" y="3099286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2"/>
            <p:cNvCxnSpPr/>
            <p:nvPr/>
          </p:nvCxnSpPr>
          <p:spPr>
            <a:xfrm>
              <a:off x="711748" y="2522069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2"/>
            <p:cNvCxnSpPr/>
            <p:nvPr/>
          </p:nvCxnSpPr>
          <p:spPr>
            <a:xfrm>
              <a:off x="711748" y="1944853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2"/>
            <p:cNvCxnSpPr/>
            <p:nvPr/>
          </p:nvCxnSpPr>
          <p:spPr>
            <a:xfrm>
              <a:off x="711748" y="3387894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2"/>
            <p:cNvCxnSpPr/>
            <p:nvPr/>
          </p:nvCxnSpPr>
          <p:spPr>
            <a:xfrm>
              <a:off x="711748" y="2810677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2"/>
            <p:cNvCxnSpPr/>
            <p:nvPr/>
          </p:nvCxnSpPr>
          <p:spPr>
            <a:xfrm>
              <a:off x="711748" y="2233461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2"/>
            <p:cNvCxnSpPr/>
            <p:nvPr/>
          </p:nvCxnSpPr>
          <p:spPr>
            <a:xfrm>
              <a:off x="711748" y="1656245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2"/>
            <p:cNvCxnSpPr/>
            <p:nvPr/>
          </p:nvCxnSpPr>
          <p:spPr>
            <a:xfrm>
              <a:off x="1323247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2"/>
            <p:cNvCxnSpPr/>
            <p:nvPr/>
          </p:nvCxnSpPr>
          <p:spPr>
            <a:xfrm>
              <a:off x="2543868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2"/>
            <p:cNvCxnSpPr/>
            <p:nvPr/>
          </p:nvCxnSpPr>
          <p:spPr>
            <a:xfrm>
              <a:off x="3764489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2"/>
            <p:cNvCxnSpPr/>
            <p:nvPr/>
          </p:nvCxnSpPr>
          <p:spPr>
            <a:xfrm>
              <a:off x="4985110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2"/>
            <p:cNvCxnSpPr/>
            <p:nvPr/>
          </p:nvCxnSpPr>
          <p:spPr>
            <a:xfrm>
              <a:off x="6205731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2"/>
            <p:cNvCxnSpPr/>
            <p:nvPr/>
          </p:nvCxnSpPr>
          <p:spPr>
            <a:xfrm>
              <a:off x="7426353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2"/>
            <p:cNvCxnSpPr/>
            <p:nvPr/>
          </p:nvCxnSpPr>
          <p:spPr>
            <a:xfrm>
              <a:off x="8433468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2"/>
            <p:cNvCxnSpPr/>
            <p:nvPr/>
          </p:nvCxnSpPr>
          <p:spPr>
            <a:xfrm>
              <a:off x="711748" y="3676502"/>
              <a:ext cx="77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8" name="Google Shape;1438;p42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439" name="Google Shape;1439;p42"/>
          <p:cNvGrpSpPr/>
          <p:nvPr/>
        </p:nvGrpSpPr>
        <p:grpSpPr>
          <a:xfrm>
            <a:off x="711150" y="1780963"/>
            <a:ext cx="7721575" cy="2350013"/>
            <a:chOff x="711150" y="1559663"/>
            <a:chExt cx="7721575" cy="2350013"/>
          </a:xfrm>
        </p:grpSpPr>
        <p:sp>
          <p:nvSpPr>
            <p:cNvPr id="1440" name="Google Shape;1440;p42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1" name="Google Shape;1441;p42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2"/>
          <p:cNvGrpSpPr/>
          <p:nvPr/>
        </p:nvGrpSpPr>
        <p:grpSpPr>
          <a:xfrm>
            <a:off x="710288" y="2359050"/>
            <a:ext cx="7723197" cy="1803050"/>
            <a:chOff x="710288" y="2137750"/>
            <a:chExt cx="7723197" cy="1803050"/>
          </a:xfrm>
        </p:grpSpPr>
        <p:sp>
          <p:nvSpPr>
            <p:cNvPr id="1454" name="Google Shape;1454;p42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5" name="Google Shape;1455;p42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42"/>
          <p:cNvGrpSpPr/>
          <p:nvPr/>
        </p:nvGrpSpPr>
        <p:grpSpPr>
          <a:xfrm>
            <a:off x="1046653" y="1464150"/>
            <a:ext cx="7266500" cy="201000"/>
            <a:chOff x="1046653" y="1090450"/>
            <a:chExt cx="7266500" cy="201000"/>
          </a:xfrm>
        </p:grpSpPr>
        <p:sp>
          <p:nvSpPr>
            <p:cNvPr id="1468" name="Google Shape;1468;p42"/>
            <p:cNvSpPr txBox="1"/>
            <p:nvPr/>
          </p:nvSpPr>
          <p:spPr>
            <a:xfrm>
              <a:off x="10466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9" name="Google Shape;1469;p42"/>
            <p:cNvSpPr txBox="1"/>
            <p:nvPr/>
          </p:nvSpPr>
          <p:spPr>
            <a:xfrm>
              <a:off x="16569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0" name="Google Shape;1470;p42"/>
            <p:cNvSpPr txBox="1"/>
            <p:nvPr/>
          </p:nvSpPr>
          <p:spPr>
            <a:xfrm>
              <a:off x="22672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1" name="Google Shape;1471;p42"/>
            <p:cNvSpPr txBox="1"/>
            <p:nvPr/>
          </p:nvSpPr>
          <p:spPr>
            <a:xfrm>
              <a:off x="28775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2" name="Google Shape;1472;p42"/>
            <p:cNvSpPr txBox="1"/>
            <p:nvPr/>
          </p:nvSpPr>
          <p:spPr>
            <a:xfrm>
              <a:off x="34878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3" name="Google Shape;1473;p42"/>
            <p:cNvSpPr txBox="1"/>
            <p:nvPr/>
          </p:nvSpPr>
          <p:spPr>
            <a:xfrm>
              <a:off x="40981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4" name="Google Shape;1474;p42"/>
            <p:cNvSpPr txBox="1"/>
            <p:nvPr/>
          </p:nvSpPr>
          <p:spPr>
            <a:xfrm>
              <a:off x="47084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5" name="Google Shape;1475;p42"/>
            <p:cNvSpPr txBox="1"/>
            <p:nvPr/>
          </p:nvSpPr>
          <p:spPr>
            <a:xfrm>
              <a:off x="53187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6" name="Google Shape;1476;p42"/>
            <p:cNvSpPr txBox="1"/>
            <p:nvPr/>
          </p:nvSpPr>
          <p:spPr>
            <a:xfrm>
              <a:off x="59290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7" name="Google Shape;1477;p42"/>
            <p:cNvSpPr txBox="1"/>
            <p:nvPr/>
          </p:nvSpPr>
          <p:spPr>
            <a:xfrm>
              <a:off x="65393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8" name="Google Shape;1478;p42"/>
            <p:cNvSpPr txBox="1"/>
            <p:nvPr/>
          </p:nvSpPr>
          <p:spPr>
            <a:xfrm>
              <a:off x="71496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9" name="Google Shape;1479;p42"/>
            <p:cNvSpPr txBox="1"/>
            <p:nvPr/>
          </p:nvSpPr>
          <p:spPr>
            <a:xfrm>
              <a:off x="77599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0" name="Google Shape;1480;p42"/>
          <p:cNvGrpSpPr/>
          <p:nvPr/>
        </p:nvGrpSpPr>
        <p:grpSpPr>
          <a:xfrm>
            <a:off x="2975663" y="4446750"/>
            <a:ext cx="3192450" cy="201000"/>
            <a:chOff x="5052300" y="4301650"/>
            <a:chExt cx="3192450" cy="201000"/>
          </a:xfrm>
        </p:grpSpPr>
        <p:grpSp>
          <p:nvGrpSpPr>
            <p:cNvPr id="1481" name="Google Shape;1481;p42"/>
            <p:cNvGrpSpPr/>
            <p:nvPr/>
          </p:nvGrpSpPr>
          <p:grpSpPr>
            <a:xfrm>
              <a:off x="5052300" y="4301650"/>
              <a:ext cx="1453500" cy="201000"/>
              <a:chOff x="5052300" y="4301650"/>
              <a:chExt cx="1453500" cy="201000"/>
            </a:xfrm>
          </p:grpSpPr>
          <p:cxnSp>
            <p:nvCxnSpPr>
              <p:cNvPr id="1482" name="Google Shape;1482;p42"/>
              <p:cNvCxnSpPr/>
              <p:nvPr/>
            </p:nvCxnSpPr>
            <p:spPr>
              <a:xfrm>
                <a:off x="5052300" y="4402147"/>
                <a:ext cx="65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3" name="Google Shape;1483;p42"/>
              <p:cNvSpPr txBox="1"/>
              <p:nvPr/>
            </p:nvSpPr>
            <p:spPr>
              <a:xfrm>
                <a:off x="5709300" y="4301650"/>
                <a:ext cx="7965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 1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4" name="Google Shape;1484;p42"/>
              <p:cNvSpPr/>
              <p:nvPr/>
            </p:nvSpPr>
            <p:spPr>
              <a:xfrm>
                <a:off x="5345100" y="4366447"/>
                <a:ext cx="71400" cy="71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5" name="Google Shape;1485;p42"/>
            <p:cNvGrpSpPr/>
            <p:nvPr/>
          </p:nvGrpSpPr>
          <p:grpSpPr>
            <a:xfrm>
              <a:off x="6791250" y="4301650"/>
              <a:ext cx="1453500" cy="201000"/>
              <a:chOff x="6715050" y="4301650"/>
              <a:chExt cx="1453500" cy="201000"/>
            </a:xfrm>
          </p:grpSpPr>
          <p:cxnSp>
            <p:nvCxnSpPr>
              <p:cNvPr id="1486" name="Google Shape;1486;p42"/>
              <p:cNvCxnSpPr/>
              <p:nvPr/>
            </p:nvCxnSpPr>
            <p:spPr>
              <a:xfrm>
                <a:off x="6715050" y="4402147"/>
                <a:ext cx="65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7" name="Google Shape;1487;p42"/>
              <p:cNvSpPr txBox="1"/>
              <p:nvPr/>
            </p:nvSpPr>
            <p:spPr>
              <a:xfrm>
                <a:off x="7372050" y="4301650"/>
                <a:ext cx="7965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 2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8" name="Google Shape;1488;p42"/>
              <p:cNvSpPr/>
              <p:nvPr/>
            </p:nvSpPr>
            <p:spPr>
              <a:xfrm>
                <a:off x="7007850" y="4366447"/>
                <a:ext cx="71400" cy="71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3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494" name="Google Shape;1494;p43"/>
          <p:cNvGrpSpPr/>
          <p:nvPr/>
        </p:nvGrpSpPr>
        <p:grpSpPr>
          <a:xfrm>
            <a:off x="1235263" y="1607525"/>
            <a:ext cx="5185200" cy="2717700"/>
            <a:chOff x="2316838" y="1382075"/>
            <a:chExt cx="5185200" cy="2717700"/>
          </a:xfrm>
        </p:grpSpPr>
        <p:cxnSp>
          <p:nvCxnSpPr>
            <p:cNvPr id="1495" name="Google Shape;1495;p43"/>
            <p:cNvCxnSpPr/>
            <p:nvPr/>
          </p:nvCxnSpPr>
          <p:spPr>
            <a:xfrm>
              <a:off x="2316838" y="138207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96" name="Google Shape;1496;p43"/>
            <p:cNvCxnSpPr/>
            <p:nvPr/>
          </p:nvCxnSpPr>
          <p:spPr>
            <a:xfrm>
              <a:off x="2316838" y="192561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97" name="Google Shape;1497;p43"/>
            <p:cNvCxnSpPr/>
            <p:nvPr/>
          </p:nvCxnSpPr>
          <p:spPr>
            <a:xfrm>
              <a:off x="2316838" y="246915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98" name="Google Shape;1498;p43"/>
            <p:cNvCxnSpPr/>
            <p:nvPr/>
          </p:nvCxnSpPr>
          <p:spPr>
            <a:xfrm>
              <a:off x="2316838" y="301269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99" name="Google Shape;1499;p43"/>
            <p:cNvCxnSpPr/>
            <p:nvPr/>
          </p:nvCxnSpPr>
          <p:spPr>
            <a:xfrm>
              <a:off x="2316838" y="3556235"/>
              <a:ext cx="5185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0" name="Google Shape;1500;p43"/>
            <p:cNvCxnSpPr/>
            <p:nvPr/>
          </p:nvCxnSpPr>
          <p:spPr>
            <a:xfrm>
              <a:off x="335597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43"/>
            <p:cNvCxnSpPr/>
            <p:nvPr/>
          </p:nvCxnSpPr>
          <p:spPr>
            <a:xfrm>
              <a:off x="439106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43"/>
            <p:cNvCxnSpPr/>
            <p:nvPr/>
          </p:nvCxnSpPr>
          <p:spPr>
            <a:xfrm>
              <a:off x="542615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43"/>
            <p:cNvCxnSpPr/>
            <p:nvPr/>
          </p:nvCxnSpPr>
          <p:spPr>
            <a:xfrm>
              <a:off x="6461248" y="1382075"/>
              <a:ext cx="0" cy="271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504" name="Google Shape;1504;p43"/>
          <p:cNvSpPr/>
          <p:nvPr/>
        </p:nvSpPr>
        <p:spPr>
          <a:xfrm>
            <a:off x="1239025" y="2148625"/>
            <a:ext cx="5163525" cy="1637700"/>
          </a:xfrm>
          <a:custGeom>
            <a:avLst/>
            <a:gdLst/>
            <a:ahLst/>
            <a:cxnLst/>
            <a:rect l="l" t="t" r="r" b="b"/>
            <a:pathLst>
              <a:path w="206541" h="65508" extrusionOk="0">
                <a:moveTo>
                  <a:pt x="0" y="65508"/>
                </a:moveTo>
                <a:lnTo>
                  <a:pt x="41468" y="43272"/>
                </a:lnTo>
                <a:lnTo>
                  <a:pt x="82937" y="65508"/>
                </a:lnTo>
                <a:lnTo>
                  <a:pt x="124406" y="21636"/>
                </a:lnTo>
                <a:lnTo>
                  <a:pt x="165874" y="43873"/>
                </a:lnTo>
                <a:lnTo>
                  <a:pt x="206541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5" name="Google Shape;1505;p43"/>
          <p:cNvSpPr/>
          <p:nvPr/>
        </p:nvSpPr>
        <p:spPr>
          <a:xfrm>
            <a:off x="1239025" y="1607725"/>
            <a:ext cx="5173550" cy="1632700"/>
          </a:xfrm>
          <a:custGeom>
            <a:avLst/>
            <a:gdLst/>
            <a:ahLst/>
            <a:cxnLst/>
            <a:rect l="l" t="t" r="r" b="b"/>
            <a:pathLst>
              <a:path w="206942" h="65308" extrusionOk="0">
                <a:moveTo>
                  <a:pt x="0" y="43472"/>
                </a:moveTo>
                <a:lnTo>
                  <a:pt x="41669" y="21636"/>
                </a:lnTo>
                <a:lnTo>
                  <a:pt x="82737" y="65308"/>
                </a:lnTo>
                <a:lnTo>
                  <a:pt x="124205" y="0"/>
                </a:lnTo>
                <a:lnTo>
                  <a:pt x="165874" y="21836"/>
                </a:lnTo>
                <a:lnTo>
                  <a:pt x="206942" y="201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6" name="Google Shape;1506;p43"/>
          <p:cNvSpPr/>
          <p:nvPr/>
        </p:nvSpPr>
        <p:spPr>
          <a:xfrm>
            <a:off x="1244025" y="1607725"/>
            <a:ext cx="5158525" cy="2188625"/>
          </a:xfrm>
          <a:custGeom>
            <a:avLst/>
            <a:gdLst/>
            <a:ahLst/>
            <a:cxnLst/>
            <a:rect l="l" t="t" r="r" b="b"/>
            <a:pathLst>
              <a:path w="206341" h="87545" extrusionOk="0">
                <a:moveTo>
                  <a:pt x="0" y="0"/>
                </a:moveTo>
                <a:lnTo>
                  <a:pt x="41469" y="43673"/>
                </a:lnTo>
                <a:lnTo>
                  <a:pt x="82737" y="21636"/>
                </a:lnTo>
                <a:lnTo>
                  <a:pt x="124206" y="87545"/>
                </a:lnTo>
                <a:lnTo>
                  <a:pt x="165674" y="43472"/>
                </a:lnTo>
                <a:lnTo>
                  <a:pt x="206341" y="87345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07" name="Google Shape;1507;p43"/>
          <p:cNvGrpSpPr/>
          <p:nvPr/>
        </p:nvGrpSpPr>
        <p:grpSpPr>
          <a:xfrm>
            <a:off x="634079" y="1507063"/>
            <a:ext cx="5786383" cy="3097762"/>
            <a:chOff x="1715654" y="1281613"/>
            <a:chExt cx="5786383" cy="3097762"/>
          </a:xfrm>
        </p:grpSpPr>
        <p:sp>
          <p:nvSpPr>
            <p:cNvPr id="1508" name="Google Shape;1508;p43"/>
            <p:cNvSpPr txBox="1"/>
            <p:nvPr/>
          </p:nvSpPr>
          <p:spPr>
            <a:xfrm>
              <a:off x="1715654" y="3455713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10M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9" name="Google Shape;1509;p43"/>
            <p:cNvSpPr txBox="1"/>
            <p:nvPr/>
          </p:nvSpPr>
          <p:spPr>
            <a:xfrm>
              <a:off x="1715654" y="2912188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20M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10" name="Google Shape;1510;p43"/>
            <p:cNvGrpSpPr/>
            <p:nvPr/>
          </p:nvGrpSpPr>
          <p:grpSpPr>
            <a:xfrm>
              <a:off x="2316238" y="1377700"/>
              <a:ext cx="5185800" cy="2725925"/>
              <a:chOff x="1786525" y="1492450"/>
              <a:chExt cx="5185800" cy="2725925"/>
            </a:xfrm>
          </p:grpSpPr>
          <p:cxnSp>
            <p:nvCxnSpPr>
              <p:cNvPr id="1511" name="Google Shape;1511;p43"/>
              <p:cNvCxnSpPr/>
              <p:nvPr/>
            </p:nvCxnSpPr>
            <p:spPr>
              <a:xfrm>
                <a:off x="1786525" y="4218375"/>
                <a:ext cx="518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2" name="Google Shape;1512;p43"/>
              <p:cNvCxnSpPr/>
              <p:nvPr/>
            </p:nvCxnSpPr>
            <p:spPr>
              <a:xfrm>
                <a:off x="1791175" y="1492450"/>
                <a:ext cx="0" cy="272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13" name="Google Shape;1513;p43"/>
            <p:cNvSpPr txBox="1"/>
            <p:nvPr/>
          </p:nvSpPr>
          <p:spPr>
            <a:xfrm>
              <a:off x="1715654" y="2368663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30M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4" name="Google Shape;1514;p43"/>
            <p:cNvSpPr txBox="1"/>
            <p:nvPr/>
          </p:nvSpPr>
          <p:spPr>
            <a:xfrm>
              <a:off x="1715654" y="1825138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40M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5" name="Google Shape;1515;p43"/>
            <p:cNvSpPr txBox="1"/>
            <p:nvPr/>
          </p:nvSpPr>
          <p:spPr>
            <a:xfrm>
              <a:off x="1715654" y="1281613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50M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6" name="Google Shape;1516;p43"/>
            <p:cNvSpPr txBox="1"/>
            <p:nvPr/>
          </p:nvSpPr>
          <p:spPr>
            <a:xfrm>
              <a:off x="3002887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Q1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7" name="Google Shape;1517;p43"/>
            <p:cNvSpPr txBox="1"/>
            <p:nvPr/>
          </p:nvSpPr>
          <p:spPr>
            <a:xfrm>
              <a:off x="4037962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Q2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8" name="Google Shape;1518;p43"/>
            <p:cNvSpPr txBox="1"/>
            <p:nvPr/>
          </p:nvSpPr>
          <p:spPr>
            <a:xfrm>
              <a:off x="5073037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9" name="Google Shape;1519;p43"/>
            <p:cNvSpPr txBox="1"/>
            <p:nvPr/>
          </p:nvSpPr>
          <p:spPr>
            <a:xfrm>
              <a:off x="6108112" y="4178375"/>
              <a:ext cx="706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Q4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0" name="Google Shape;1520;p43"/>
          <p:cNvGrpSpPr/>
          <p:nvPr/>
        </p:nvGrpSpPr>
        <p:grpSpPr>
          <a:xfrm>
            <a:off x="6661025" y="1558525"/>
            <a:ext cx="1772700" cy="802375"/>
            <a:chOff x="710275" y="1333075"/>
            <a:chExt cx="1772700" cy="802375"/>
          </a:xfrm>
        </p:grpSpPr>
        <p:sp>
          <p:nvSpPr>
            <p:cNvPr id="1521" name="Google Shape;1521;p43"/>
            <p:cNvSpPr txBox="1"/>
            <p:nvPr/>
          </p:nvSpPr>
          <p:spPr>
            <a:xfrm>
              <a:off x="710275" y="13330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2" name="Google Shape;1522;p43"/>
            <p:cNvSpPr txBox="1"/>
            <p:nvPr/>
          </p:nvSpPr>
          <p:spPr>
            <a:xfrm>
              <a:off x="710275" y="15870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3" name="Google Shape;1523;p43"/>
          <p:cNvGrpSpPr/>
          <p:nvPr/>
        </p:nvGrpSpPr>
        <p:grpSpPr>
          <a:xfrm>
            <a:off x="6661025" y="3656825"/>
            <a:ext cx="1772700" cy="802375"/>
            <a:chOff x="710275" y="3431375"/>
            <a:chExt cx="1772700" cy="802375"/>
          </a:xfrm>
        </p:grpSpPr>
        <p:sp>
          <p:nvSpPr>
            <p:cNvPr id="1524" name="Google Shape;1524;p43"/>
            <p:cNvSpPr txBox="1"/>
            <p:nvPr/>
          </p:nvSpPr>
          <p:spPr>
            <a:xfrm>
              <a:off x="710275" y="34313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3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43"/>
            <p:cNvSpPr txBox="1"/>
            <p:nvPr/>
          </p:nvSpPr>
          <p:spPr>
            <a:xfrm>
              <a:off x="710275" y="36853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planet full of iron oxide dust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6" name="Google Shape;1526;p43"/>
          <p:cNvGrpSpPr/>
          <p:nvPr/>
        </p:nvGrpSpPr>
        <p:grpSpPr>
          <a:xfrm>
            <a:off x="6661025" y="2607675"/>
            <a:ext cx="1772700" cy="802375"/>
            <a:chOff x="710275" y="2382225"/>
            <a:chExt cx="1772700" cy="802375"/>
          </a:xfrm>
        </p:grpSpPr>
        <p:sp>
          <p:nvSpPr>
            <p:cNvPr id="1527" name="Google Shape;1527;p43"/>
            <p:cNvSpPr txBox="1"/>
            <p:nvPr/>
          </p:nvSpPr>
          <p:spPr>
            <a:xfrm>
              <a:off x="710275" y="238222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2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8" name="Google Shape;1528;p43"/>
            <p:cNvSpPr txBox="1"/>
            <p:nvPr/>
          </p:nvSpPr>
          <p:spPr>
            <a:xfrm>
              <a:off x="710275" y="263620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1521925" y="1366500"/>
            <a:ext cx="6100200" cy="2396100"/>
            <a:chOff x="1521925" y="1403850"/>
            <a:chExt cx="6100200" cy="2396100"/>
          </a:xfrm>
        </p:grpSpPr>
        <p:cxnSp>
          <p:nvCxnSpPr>
            <p:cNvPr id="1535" name="Google Shape;1535;p44"/>
            <p:cNvCxnSpPr/>
            <p:nvPr/>
          </p:nvCxnSpPr>
          <p:spPr>
            <a:xfrm>
              <a:off x="4572025" y="1403850"/>
              <a:ext cx="0" cy="239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44"/>
            <p:cNvCxnSpPr/>
            <p:nvPr/>
          </p:nvCxnSpPr>
          <p:spPr>
            <a:xfrm rot="10800000">
              <a:off x="1521925" y="2601900"/>
              <a:ext cx="610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7" name="Google Shape;1537;p44"/>
          <p:cNvGrpSpPr/>
          <p:nvPr/>
        </p:nvGrpSpPr>
        <p:grpSpPr>
          <a:xfrm>
            <a:off x="2017088" y="1422638"/>
            <a:ext cx="5321325" cy="2283825"/>
            <a:chOff x="2017088" y="1364700"/>
            <a:chExt cx="5321325" cy="2283825"/>
          </a:xfrm>
        </p:grpSpPr>
        <p:sp>
          <p:nvSpPr>
            <p:cNvPr id="1538" name="Google Shape;1538;p44"/>
            <p:cNvSpPr/>
            <p:nvPr/>
          </p:nvSpPr>
          <p:spPr>
            <a:xfrm>
              <a:off x="2925267" y="1534975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2017088" y="2281800"/>
              <a:ext cx="640200" cy="64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4865703" y="2302675"/>
              <a:ext cx="822900" cy="822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769648" y="1861950"/>
              <a:ext cx="548700" cy="5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6026208" y="3282825"/>
              <a:ext cx="365700" cy="36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6424013" y="1364700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44" name="Google Shape;1544;p44"/>
          <p:cNvGrpSpPr/>
          <p:nvPr/>
        </p:nvGrpSpPr>
        <p:grpSpPr>
          <a:xfrm>
            <a:off x="2925284" y="4054030"/>
            <a:ext cx="3526501" cy="538983"/>
            <a:chOff x="2048375" y="4071725"/>
            <a:chExt cx="3148099" cy="481149"/>
          </a:xfrm>
        </p:grpSpPr>
        <p:sp>
          <p:nvSpPr>
            <p:cNvPr id="1545" name="Google Shape;1545;p44"/>
            <p:cNvSpPr txBox="1"/>
            <p:nvPr/>
          </p:nvSpPr>
          <p:spPr>
            <a:xfrm>
              <a:off x="2239825" y="4075958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2048375" y="4071725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7" name="Google Shape;1547;p44"/>
            <p:cNvSpPr txBox="1"/>
            <p:nvPr/>
          </p:nvSpPr>
          <p:spPr>
            <a:xfrm>
              <a:off x="3361450" y="4075958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3170000" y="4071725"/>
              <a:ext cx="191400" cy="191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9" name="Google Shape;1549;p44"/>
            <p:cNvSpPr txBox="1"/>
            <p:nvPr/>
          </p:nvSpPr>
          <p:spPr>
            <a:xfrm>
              <a:off x="4483074" y="4075958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4291624" y="4071725"/>
              <a:ext cx="191400" cy="19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1" name="Google Shape;1551;p44"/>
            <p:cNvSpPr txBox="1"/>
            <p:nvPr/>
          </p:nvSpPr>
          <p:spPr>
            <a:xfrm>
              <a:off x="2239825" y="4365707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2048375" y="4361474"/>
              <a:ext cx="191400" cy="191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3" name="Google Shape;1553;p44"/>
            <p:cNvSpPr txBox="1"/>
            <p:nvPr/>
          </p:nvSpPr>
          <p:spPr>
            <a:xfrm>
              <a:off x="3361450" y="4365707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3170000" y="4361474"/>
              <a:ext cx="191400" cy="191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5" name="Google Shape;1555;p44"/>
            <p:cNvSpPr txBox="1"/>
            <p:nvPr/>
          </p:nvSpPr>
          <p:spPr>
            <a:xfrm>
              <a:off x="4483074" y="4365707"/>
              <a:ext cx="713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4291624" y="4361474"/>
              <a:ext cx="191400" cy="191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teniendo la mayoría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1076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" y="1041127"/>
            <a:ext cx="5108681" cy="40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Charts Infographics</a:t>
            </a:r>
            <a:endParaRPr/>
          </a:p>
        </p:txBody>
      </p:sp>
      <p:grpSp>
        <p:nvGrpSpPr>
          <p:cNvPr id="1562" name="Google Shape;1562;p45"/>
          <p:cNvGrpSpPr/>
          <p:nvPr/>
        </p:nvGrpSpPr>
        <p:grpSpPr>
          <a:xfrm>
            <a:off x="1806790" y="1530588"/>
            <a:ext cx="5531100" cy="2177240"/>
            <a:chOff x="1806790" y="1382075"/>
            <a:chExt cx="5531100" cy="2177240"/>
          </a:xfrm>
        </p:grpSpPr>
        <p:cxnSp>
          <p:nvCxnSpPr>
            <p:cNvPr id="1563" name="Google Shape;1563;p45"/>
            <p:cNvCxnSpPr/>
            <p:nvPr/>
          </p:nvCxnSpPr>
          <p:spPr>
            <a:xfrm>
              <a:off x="1806790" y="1382075"/>
              <a:ext cx="553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1564" name="Google Shape;1564;p45"/>
            <p:cNvCxnSpPr/>
            <p:nvPr/>
          </p:nvCxnSpPr>
          <p:spPr>
            <a:xfrm>
              <a:off x="1806790" y="1926385"/>
              <a:ext cx="553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1565" name="Google Shape;1565;p45"/>
            <p:cNvCxnSpPr/>
            <p:nvPr/>
          </p:nvCxnSpPr>
          <p:spPr>
            <a:xfrm>
              <a:off x="1806790" y="2470695"/>
              <a:ext cx="553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1566" name="Google Shape;1566;p45"/>
            <p:cNvCxnSpPr/>
            <p:nvPr/>
          </p:nvCxnSpPr>
          <p:spPr>
            <a:xfrm>
              <a:off x="1806790" y="3015005"/>
              <a:ext cx="553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1567" name="Google Shape;1567;p45"/>
            <p:cNvCxnSpPr/>
            <p:nvPr/>
          </p:nvCxnSpPr>
          <p:spPr>
            <a:xfrm>
              <a:off x="1806790" y="3559315"/>
              <a:ext cx="553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8" name="Google Shape;1568;p45"/>
          <p:cNvGrpSpPr/>
          <p:nvPr/>
        </p:nvGrpSpPr>
        <p:grpSpPr>
          <a:xfrm>
            <a:off x="1806800" y="1535788"/>
            <a:ext cx="5530700" cy="2716425"/>
            <a:chOff x="1806800" y="1387275"/>
            <a:chExt cx="5530700" cy="2716425"/>
          </a:xfrm>
        </p:grpSpPr>
        <p:sp>
          <p:nvSpPr>
            <p:cNvPr id="1569" name="Google Shape;1569;p45"/>
            <p:cNvSpPr/>
            <p:nvPr/>
          </p:nvSpPr>
          <p:spPr>
            <a:xfrm>
              <a:off x="1806800" y="1387275"/>
              <a:ext cx="1378500" cy="2716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2844850" y="1926375"/>
              <a:ext cx="1378500" cy="21771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882900" y="2470500"/>
              <a:ext cx="1378500" cy="16329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4920950" y="3015000"/>
              <a:ext cx="1378500" cy="1088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5959000" y="3559325"/>
              <a:ext cx="1378500" cy="544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45"/>
          <p:cNvGrpSpPr/>
          <p:nvPr/>
        </p:nvGrpSpPr>
        <p:grpSpPr>
          <a:xfrm>
            <a:off x="971598" y="1430138"/>
            <a:ext cx="6365902" cy="3099225"/>
            <a:chOff x="971598" y="1281625"/>
            <a:chExt cx="6365902" cy="3099225"/>
          </a:xfrm>
        </p:grpSpPr>
        <p:sp>
          <p:nvSpPr>
            <p:cNvPr id="1575" name="Google Shape;1575;p45"/>
            <p:cNvSpPr txBox="1"/>
            <p:nvPr/>
          </p:nvSpPr>
          <p:spPr>
            <a:xfrm>
              <a:off x="971598" y="345572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$1000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6" name="Google Shape;1576;p45"/>
            <p:cNvSpPr txBox="1"/>
            <p:nvPr/>
          </p:nvSpPr>
          <p:spPr>
            <a:xfrm>
              <a:off x="971598" y="291220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$2000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7" name="Google Shape;1577;p45"/>
            <p:cNvSpPr txBox="1"/>
            <p:nvPr/>
          </p:nvSpPr>
          <p:spPr>
            <a:xfrm>
              <a:off x="971598" y="236867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$3000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8" name="Google Shape;1578;p45"/>
            <p:cNvSpPr txBox="1"/>
            <p:nvPr/>
          </p:nvSpPr>
          <p:spPr>
            <a:xfrm>
              <a:off x="971598" y="1825150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$4000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9" name="Google Shape;1579;p45"/>
            <p:cNvSpPr txBox="1"/>
            <p:nvPr/>
          </p:nvSpPr>
          <p:spPr>
            <a:xfrm>
              <a:off x="971598" y="1281625"/>
              <a:ext cx="758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$5000</a:t>
              </a:r>
              <a:endParaRPr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80" name="Google Shape;1580;p45"/>
            <p:cNvGrpSpPr/>
            <p:nvPr/>
          </p:nvGrpSpPr>
          <p:grpSpPr>
            <a:xfrm>
              <a:off x="1806100" y="4103625"/>
              <a:ext cx="5531400" cy="277225"/>
              <a:chOff x="1806100" y="4103625"/>
              <a:chExt cx="5531400" cy="277225"/>
            </a:xfrm>
          </p:grpSpPr>
          <p:sp>
            <p:nvSpPr>
              <p:cNvPr id="1581" name="Google Shape;1581;p45"/>
              <p:cNvSpPr txBox="1"/>
              <p:nvPr/>
            </p:nvSpPr>
            <p:spPr>
              <a:xfrm>
                <a:off x="2142962" y="4179850"/>
                <a:ext cx="7062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1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2" name="Google Shape;1582;p45"/>
              <p:cNvSpPr txBox="1"/>
              <p:nvPr/>
            </p:nvSpPr>
            <p:spPr>
              <a:xfrm>
                <a:off x="3181012" y="4179850"/>
                <a:ext cx="7062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2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3" name="Google Shape;1583;p45"/>
              <p:cNvSpPr txBox="1"/>
              <p:nvPr/>
            </p:nvSpPr>
            <p:spPr>
              <a:xfrm>
                <a:off x="4219062" y="4179850"/>
                <a:ext cx="7062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3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4" name="Google Shape;1584;p45"/>
              <p:cNvSpPr txBox="1"/>
              <p:nvPr/>
            </p:nvSpPr>
            <p:spPr>
              <a:xfrm>
                <a:off x="5257112" y="4179850"/>
                <a:ext cx="7062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4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85" name="Google Shape;1585;p45"/>
              <p:cNvSpPr txBox="1"/>
              <p:nvPr/>
            </p:nvSpPr>
            <p:spPr>
              <a:xfrm>
                <a:off x="6295150" y="4179850"/>
                <a:ext cx="706200" cy="2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Item 5</a:t>
                </a:r>
                <a:endParaRPr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586" name="Google Shape;1586;p45"/>
              <p:cNvCxnSpPr/>
              <p:nvPr/>
            </p:nvCxnSpPr>
            <p:spPr>
              <a:xfrm>
                <a:off x="1806100" y="4103625"/>
                <a:ext cx="553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608" name="Google Shape;1608;p48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609" name="Google Shape;1609;p48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610" name="Google Shape;1610;p48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611" name="Google Shape;1611;p48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3" name="Google Shape;1613;p48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615" name="Google Shape;1615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16" name="Google Shape;1616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8" name="Google Shape;1618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19" name="Google Shape;1619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23" name="Google Shape;1623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24" name="Google Shape;1624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25" name="Google Shape;1625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7" name="Google Shape;1627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28" name="Google Shape;1628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2" name="Google Shape;1632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633" name="Google Shape;1633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634" name="Google Shape;1634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6" name="Google Shape;1636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637" name="Google Shape;1637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40" name="Google Shape;1640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641" name="Google Shape;1641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3" name="Google Shape;1643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644" name="Google Shape;1644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4741" y="87813"/>
            <a:ext cx="860598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2 es el que mas energía consume en esta categoría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" y="1041678"/>
            <a:ext cx="5068108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050425"/>
            <a:ext cx="462999" cy="3549313"/>
            <a:chOff x="4368942" y="569068"/>
            <a:chExt cx="462999" cy="3549313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627604"/>
              <a:ext cx="231500" cy="149077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569068"/>
              <a:ext cx="231500" cy="3549158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733658"/>
              <a:ext cx="231500" cy="38444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49366"/>
            <a:ext cx="463000" cy="159063"/>
            <a:chOff x="6478267" y="3959132"/>
            <a:chExt cx="463000" cy="159063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959132"/>
              <a:ext cx="231500" cy="1545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265802"/>
            <a:ext cx="840629" cy="3626109"/>
            <a:chOff x="4180126" y="784445"/>
            <a:chExt cx="840629" cy="3626109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727862"/>
              <a:ext cx="231500" cy="239052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784445"/>
              <a:ext cx="231500" cy="333378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78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1 es mas alta y mas dispersa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caída de valor monetario después del estrato 2 se modera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a la categoría 1, ahora el estrato 3 tiene valores mas altos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957669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75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718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688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24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7601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771"/>
            <a:ext cx="462999" cy="2806967"/>
            <a:chOff x="4368942" y="1311414"/>
            <a:chExt cx="462999" cy="280696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848211"/>
              <a:ext cx="231500" cy="127017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1311414"/>
              <a:ext cx="231500" cy="280681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338997"/>
            <a:ext cx="463000" cy="260617"/>
            <a:chOff x="5423604" y="3857640"/>
            <a:chExt cx="463000" cy="26061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57640"/>
              <a:ext cx="231500" cy="26046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99170"/>
            <a:ext cx="463000" cy="109259"/>
            <a:chOff x="6478267" y="4008936"/>
            <a:chExt cx="463000" cy="10925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08936"/>
              <a:ext cx="231500" cy="10470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42557"/>
            <a:ext cx="840629" cy="3249354"/>
            <a:chOff x="4180126" y="1161200"/>
            <a:chExt cx="840629" cy="32493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971580"/>
              <a:ext cx="231500" cy="214680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1161200"/>
              <a:ext cx="231500" cy="2957026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560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490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420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5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" y="1298910"/>
            <a:ext cx="4181224" cy="3305800"/>
          </a:xfrm>
          <a:prstGeom prst="rect">
            <a:avLst/>
          </a:prstGeom>
        </p:spPr>
      </p:pic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03" y="1333008"/>
            <a:ext cx="4138097" cy="3271701"/>
          </a:xfrm>
          <a:prstGeom prst="rect">
            <a:avLst/>
          </a:prstGeom>
        </p:spPr>
      </p:pic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77438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5 y 6 se mantienen como los de mayor consumo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41155" y="1073884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65 y 78, en comparación con 217 y 197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acercan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consumo medio en estrato 3 es de 104 kW/h, mientras que en estrato 4 es de 114.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1" y="957669"/>
            <a:ext cx="5278189" cy="4173092"/>
          </a:xfrm>
          <a:prstGeom prst="rect">
            <a:avLst/>
          </a:prstGeom>
        </p:spPr>
      </p:pic>
      <p:grpSp>
        <p:nvGrpSpPr>
          <p:cNvPr id="14" name="Google Shape;148;p17"/>
          <p:cNvGrpSpPr/>
          <p:nvPr/>
        </p:nvGrpSpPr>
        <p:grpSpPr>
          <a:xfrm>
            <a:off x="214407" y="2446017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 esta categoría, el estrato 5 supera al 6 en consumo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se sitúa 20 k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/h por encima del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63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sigue de la mano con el precio de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551865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38 y 47 mil pesos, en comparación con 120 y 130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923998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son los estratos 5 y 6 los que pagan las facturas mas variadas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en estrato 6 es de 308, en comparación con 31 en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68624" cy="41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8773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2.7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4631224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7964" y="2768590"/>
            <a:ext cx="94093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403022" y="2743129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alinea para estratos 1 al 4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al 4 pagan casi lo mismo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 estos estratos varia solo entre 2 y 3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5 y 6 siguen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y el valor medio esta debajo de 600 en ambos casos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80"/>
            <a:ext cx="5206760" cy="41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797355"/>
                <a:ext cx="270895" cy="1020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1660935"/>
                <a:ext cx="270885" cy="215640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605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42987"/>
                <a:ext cx="270897" cy="137454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siendo la mayoría; 3 y 4 crecen ligeramente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" y="1020184"/>
            <a:ext cx="5215231" cy="4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energía eléctrica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698200" y="3101464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59132" y="1825052"/>
            <a:ext cx="2239793" cy="967362"/>
            <a:chOff x="682732" y="1563888"/>
            <a:chExt cx="2239793" cy="967362"/>
          </a:xfrm>
        </p:grpSpPr>
        <p:sp>
          <p:nvSpPr>
            <p:cNvPr id="3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ea typeface="Roboto"/>
                </a:rPr>
                <a:t>Por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. </a:t>
              </a:r>
              <a:endParaRPr lang="es-ES" dirty="0"/>
            </a:p>
            <a:p>
              <a:r>
                <a:rPr lang="es-CO" sz="1200" dirty="0">
                  <a:solidFill>
                    <a:srgbClr val="434343"/>
                  </a:solidFill>
                  <a:ea typeface="Roboto"/>
                </a:rPr>
                <a:t>Medido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en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kW/h</a:t>
              </a:r>
              <a:endParaRPr lang="en" dirty="0"/>
            </a:p>
          </p:txBody>
        </p:sp>
        <p:sp>
          <p:nvSpPr>
            <p:cNvPr id="5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1866" y="3101464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17814" y="1825052"/>
            <a:ext cx="2170571" cy="1057987"/>
            <a:chOff x="668960" y="1563888"/>
            <a:chExt cx="2170571" cy="1057987"/>
          </a:xfrm>
        </p:grpSpPr>
        <p:sp>
          <p:nvSpPr>
            <p:cNvPr id="11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2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A usuarios. 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miles de pesos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3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2575" y="3101464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mW/h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17812" y="1825052"/>
            <a:ext cx="1772700" cy="967362"/>
            <a:chOff x="710275" y="1563888"/>
            <a:chExt cx="1772700" cy="967362"/>
          </a:xfrm>
        </p:grpSpPr>
        <p:sp>
          <p:nvSpPr>
            <p:cNvPr id="19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20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Del kW/h.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pesos</a:t>
              </a:r>
              <a:endParaRPr lang="es-ES" dirty="0"/>
            </a:p>
          </p:txBody>
        </p:sp>
        <p:sp>
          <p:nvSpPr>
            <p:cNvPr id="21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3825" y="3101464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crecimiento en suscriptores de 3 y 4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965248"/>
            <a:ext cx="5284715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822467"/>
            <a:ext cx="462999" cy="2777272"/>
            <a:chOff x="4368942" y="1341110"/>
            <a:chExt cx="462999" cy="277727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41110"/>
              <a:ext cx="231500" cy="2777272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233312"/>
              <a:ext cx="231500" cy="18849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930425"/>
            <a:ext cx="840629" cy="3961486"/>
            <a:chOff x="4180126" y="449068"/>
            <a:chExt cx="840629" cy="39614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449068"/>
              <a:ext cx="231500" cy="366931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388993"/>
              <a:ext cx="231500" cy="172923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58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consume más y con mayor dispersión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Consume en promedio 1595 con una desviación de 2083, en contraste con 1137 del estrato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en valor medio, el estrato 2 consume </a:t>
              </a:r>
              <a:r>
                <a:rPr lang="es-MX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mediana del estrato 2 es 1071, contra 876 del estrato 1. La dispersión también es menor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12" y="900360"/>
            <a:ext cx="5306670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1595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1137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27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4050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377611"/>
            <a:ext cx="462999" cy="2222127"/>
            <a:chOff x="4368942" y="1896254"/>
            <a:chExt cx="462999" cy="222212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896254"/>
              <a:ext cx="231500" cy="222212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859855"/>
              <a:ext cx="231500" cy="125837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507813"/>
            <a:ext cx="840629" cy="3384098"/>
            <a:chOff x="4180126" y="1026456"/>
            <a:chExt cx="840629" cy="3384098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026456"/>
              <a:ext cx="231500" cy="3091925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762334"/>
              <a:ext cx="231500" cy="135589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08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" y="1333009"/>
            <a:ext cx="4328033" cy="3421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0" y="1333009"/>
            <a:ext cx="4309569" cy="34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5 se consolida como mayor consumidor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354996"/>
            <a:ext cx="3620392" cy="1223785"/>
            <a:chOff x="693048" y="1149612"/>
            <a:chExt cx="4053672" cy="149444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76 y 94, en comparación con 233 y 177 en estratos 5 y 6. El estrato 2 aumento su dispersión en esta categoría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alejaron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entre ambos aumenta a 33 kW/h, situándose en 113 y 146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44369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de consumo se acrecentó en estratos 5 y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ahora es 56 kW/h mas alta que el estrato 6 (previamente 20 kW/h)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1" y="931205"/>
            <a:ext cx="5327773" cy="42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228308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46 y 58 mil pesos, en comparación con 136 y 111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600441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estrato 5 ahora paga facturas mas caras que el estrato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factura mediana del estrato 5 es de 136, comparado con 111 de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94301" cy="4185831"/>
          </a:xfrm>
          <a:prstGeom prst="rect">
            <a:avLst/>
          </a:prstGeom>
        </p:spPr>
      </p:pic>
      <p:grpSp>
        <p:nvGrpSpPr>
          <p:cNvPr id="18" name="Google Shape;148;p17"/>
          <p:cNvGrpSpPr/>
          <p:nvPr/>
        </p:nvGrpSpPr>
        <p:grpSpPr>
          <a:xfrm>
            <a:off x="292315" y="3790375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 la dispersión en estrato 5 es mucho mayor al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705, comparado con la desviación de 217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4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17370" y="2768590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acerca a 600 en la mayoría de estratos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se hace mas similar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los estratos 1 a 5 oscila los 600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6 sigue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588, permaneciendo por debajo de 600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652"/>
            <a:ext cx="5019858" cy="39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6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1978100"/>
                <a:ext cx="270895" cy="183942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053465"/>
                <a:ext cx="270885" cy="176387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1885964"/>
                <a:ext cx="270907" cy="1931540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603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32" y="1199512"/>
              <a:ext cx="359452" cy="2525539"/>
              <a:chOff x="3433300" y="1590200"/>
              <a:chExt cx="31703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35141"/>
                <a:ext cx="317030" cy="982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588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4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se mantiene; el estrato 3 crece moderadamente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3417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" y="97078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En el total de consumo se sigue reflejando la estructura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818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" y="931829"/>
            <a:ext cx="5262484" cy="41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927"/>
            <a:ext cx="462999" cy="2806812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773125"/>
              <a:ext cx="231500" cy="1345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3914457"/>
            <a:ext cx="463000" cy="685157"/>
            <a:chOff x="5423604" y="3433100"/>
            <a:chExt cx="463000" cy="68515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433100"/>
              <a:ext cx="231500" cy="685157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060925"/>
            <a:ext cx="840629" cy="3830986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483087"/>
            <a:ext cx="436350" cy="118453"/>
            <a:chOff x="6478267" y="4092957"/>
            <a:chExt cx="436350" cy="25238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2957"/>
              <a:ext cx="231500" cy="25238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similar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1 consume mas en promedio (con mayor dispersión), y el estrato 2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crece moderadamente en valor consumido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 promedio de casi 500 y una desviación mas baja que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9" y="890753"/>
            <a:ext cx="5330970" cy="42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039563"/>
              <a:ext cx="398100" cy="166836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2305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101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0039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410725"/>
            <a:ext cx="462999" cy="2189014"/>
            <a:chOff x="4368942" y="1929368"/>
            <a:chExt cx="462999" cy="2189014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929368"/>
              <a:ext cx="231500" cy="2189014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065467"/>
              <a:ext cx="231500" cy="105275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53664"/>
            <a:ext cx="840629" cy="3190929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513546"/>
            <a:ext cx="436350" cy="87936"/>
            <a:chOff x="6478267" y="4099459"/>
            <a:chExt cx="436350" cy="18736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9459"/>
              <a:ext cx="231500" cy="1873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9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cercano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90498"/>
            <a:ext cx="4102506" cy="324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390497"/>
            <a:ext cx="4102506" cy="3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2 y 3 junto al 5 y 6 se asemejan mas entre ellos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son los mas dispersos en el consumo promedio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dos estratos tienen la desviación estándar mas alta de las distribuciones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acercaron en mediana pero no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es de 8 kW/h, aunque el estrato 5 es el mas disperso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2 y 3 se acercan en consumo promedio medio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reduce a solo 12 kW/h. El estrato 2 es el mas disperso de ambos 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40" y="904729"/>
            <a:ext cx="536126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tienen en su mayoría suscriptores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" y="988907"/>
            <a:ext cx="5254791" cy="41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125843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y 3, junto con 5 y 6 también se acercan en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72 y 76 mil pesos y 169 y 165 respectivamente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8787" y="2539855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redujo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25 mil pesos de diferencia en la mediana de C3 a 4 mil pesos en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8787" y="3809224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825, comparado con la desviación de 305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49" y="880171"/>
            <a:ext cx="5392321" cy="4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7985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1.6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893345" y="2681434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39922" y="2769827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3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varia más entre estratos respecto a C3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fluctúa variadamente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entre estratos varia de 601 a 586 sin un patrón claro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Aunque estratos 5 y 6 siguen siendo los que menos pagan por kW/h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586, mientras que en estrato 5 es de 583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810"/>
            <a:ext cx="5174673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3000101"/>
                <a:ext cx="270895" cy="81742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583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601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479645"/>
                <a:ext cx="270880" cy="13376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2119167"/>
                <a:ext cx="270874" cy="15549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351341"/>
                <a:ext cx="270906" cy="1466164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32390"/>
                <a:ext cx="270897" cy="118514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8272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 3 al 6 crecen considerablemente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18515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5198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13722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" y="1041127"/>
            <a:ext cx="5190834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La inserción considerable de estratos 3 al 6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9793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4503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4033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" y="1041678"/>
            <a:ext cx="5116757" cy="4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53765" y="11980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53765" y="14723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C4 y C5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96352" y="251779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6352" y="1831449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5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83489" y="1309418"/>
            <a:ext cx="462999" cy="3061721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810068"/>
              <a:ext cx="231500" cy="30815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1954" y="1831449"/>
            <a:ext cx="463000" cy="2539565"/>
            <a:chOff x="5423604" y="1578692"/>
            <a:chExt cx="463000" cy="253956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578692"/>
              <a:ext cx="231500" cy="2539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/>
          <p:nvPr/>
        </p:nvSpPr>
        <p:spPr>
          <a:xfrm>
            <a:off x="5640414" y="3385320"/>
            <a:ext cx="231500" cy="994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53765" y="43662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85540" y="1845875"/>
            <a:ext cx="840629" cy="2817436"/>
            <a:chOff x="4180126" y="1593118"/>
            <a:chExt cx="840629" cy="281743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593118"/>
              <a:ext cx="231500" cy="25252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683600"/>
              <a:ext cx="231500" cy="43462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494673" y="44629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03806" y="44635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1604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399402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08531" y="44640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596365" y="13433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598214" y="16392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596365" y="19316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1192" y="22127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05247" y="25050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08384" y="28120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08384" y="31009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05247" y="33853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05485" y="36858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05247" y="39524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596365" y="10960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65;p17"/>
          <p:cNvSpPr/>
          <p:nvPr/>
        </p:nvSpPr>
        <p:spPr>
          <a:xfrm>
            <a:off x="6560446" y="3952492"/>
            <a:ext cx="231500" cy="420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17"/>
          <p:cNvSpPr/>
          <p:nvPr/>
        </p:nvSpPr>
        <p:spPr>
          <a:xfrm>
            <a:off x="7597339" y="4034803"/>
            <a:ext cx="231500" cy="3312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refleja el crecimiento de los estratos 3 al 6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distinto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2 consume mas en promedio (con mayor dispersión), y también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601295" cy="1431840"/>
            <a:chOff x="712292" y="2916226"/>
            <a:chExt cx="3673301" cy="1431840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673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 que resalta es el crecimiento de valor consumido en estratos 3 al 6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799666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valor promedio de estrato 3 se acerca considerablemente a los estratos 1 y 2, y los estratos 4 al 6 crecen considerablemente, aunque mas dispersos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41" y="923615"/>
            <a:ext cx="5247843" cy="41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15,564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18509"/>
              <a:ext cx="398100" cy="208931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18,760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14,268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192074"/>
              <a:ext cx="398100" cy="151605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74982"/>
              <a:ext cx="398100" cy="532892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5,686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06557"/>
              <a:ext cx="398100" cy="301318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2,594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443281"/>
              <a:ext cx="398100" cy="264594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2,284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6887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1 es el que mas energía consume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" y="1013845"/>
            <a:ext cx="5223248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Permaneció en toda la distribución el vinculo entre facturado y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184419" y="2336709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" y="1270664"/>
            <a:ext cx="4196220" cy="33176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1" y="1183073"/>
            <a:ext cx="4307005" cy="34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2 se acerca al 3; estratos 5 y 6 se separan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es el de consumo medio mas bajo y mas disperso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se ubica en 117, aunque la dispersión de esta categoría es la mas alta de todas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separan en mediana y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aumenta a 101 kW/h, y el estrato 5 es mas disperso que el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aleja del 1 y se acerca al 3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ubica en 8 kW/h, pero con el estrato 1 es de 22 kW/h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05" y="851350"/>
            <a:ext cx="5414104" cy="42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095550"/>
            <a:ext cx="3602920" cy="1203970"/>
            <a:chOff x="693048" y="1149612"/>
            <a:chExt cx="4034109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acerca al 3 en el costo de la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4034109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84 y 91 mil pesos respectivamente, el estrato 2 se aleja de la mediana de 69 mil pesos del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5603" y="2432510"/>
            <a:ext cx="3606104" cy="1106286"/>
            <a:chOff x="693049" y="1149612"/>
            <a:chExt cx="4037675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42098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amplifica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403767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4 mil pesos a 51 mil pesos en esta categoría. Sin embargo, el estrato 6 retoma el puesto de la factura mas cara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5603" y="3663747"/>
            <a:ext cx="3606104" cy="1196632"/>
            <a:chOff x="689484" y="1043591"/>
            <a:chExt cx="4037674" cy="1461284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336978"/>
              <a:ext cx="4034109" cy="30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89484" y="1956475"/>
              <a:ext cx="391731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Aunque no tan alta como los estratos 1, 2 y 3, quienes se configuran como los estratos con facturas mas variadas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043591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7" y="940657"/>
            <a:ext cx="5282479" cy="41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3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371153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3485685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12161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958073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1.3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720163" y="249982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5630" y="2768782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3" name="Google Shape;1472;p18"/>
          <p:cNvGrpSpPr/>
          <p:nvPr/>
        </p:nvGrpSpPr>
        <p:grpSpPr>
          <a:xfrm>
            <a:off x="8080381" y="2830720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7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7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85" name="Rectángulo 84"/>
          <p:cNvSpPr/>
          <p:nvPr/>
        </p:nvSpPr>
        <p:spPr>
          <a:xfrm>
            <a:off x="8180344" y="2815550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68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estrato 3 tiene el kW/h medio mas caro 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1" cy="1243232"/>
            <a:chOff x="707308" y="1490351"/>
            <a:chExt cx="3568985" cy="1243232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alcanza su pico en el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8" y="2185183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 este estrato es 600 pesos por kW/h. Los estratos 1 y 2 le siguen con poca diferencia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pagan el kW/h medio mas barato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572, mientras que en estrato 5 es de 581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40338"/>
            <a:ext cx="5189740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2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632390"/>
                <a:ext cx="270895" cy="118513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581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600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265803"/>
                <a:ext cx="270884" cy="155153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862558"/>
                <a:ext cx="270879" cy="181151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027521"/>
                <a:ext cx="270910" cy="1789983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594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3078405"/>
                <a:ext cx="270897" cy="739127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572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5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2981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y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1884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y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9756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1884 y 2980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28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9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0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1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2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3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7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39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0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1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3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4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5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47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8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49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1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2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53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6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678"/>
            <a:ext cx="5135567" cy="4060332"/>
          </a:xfrm>
          <a:prstGeom prst="rect">
            <a:avLst/>
          </a:prstGeom>
        </p:spPr>
      </p:pic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4.5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</a:t>
            </a:r>
            <a:r>
              <a:rPr lang="es-CO" sz="2000" dirty="0" smtClean="0">
                <a:solidFill>
                  <a:schemeClr val="dk1"/>
                </a:solidFill>
              </a:rPr>
              <a:t>entre </a:t>
            </a:r>
            <a:r>
              <a:rPr lang="es-CO" sz="2000" dirty="0" smtClean="0">
                <a:solidFill>
                  <a:schemeClr val="dk1"/>
                </a:solidFill>
              </a:rPr>
              <a:t>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" y="1333009"/>
            <a:ext cx="4152764" cy="32832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276738"/>
            <a:ext cx="4152764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sigue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6" y="1431288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consumido. Estrato 1 consume mas en promedio y con mayor dispersión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6" y="3011752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</a:t>
              </a: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3 al 6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se ubican muy por debajo de los valores para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52" y="869581"/>
            <a:ext cx="5345748" cy="4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notablemente en estratos 1, 2 y 4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1078849"/>
            <a:ext cx="5069853" cy="4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en la mayoría de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6419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37197" y="4332142"/>
            <a:ext cx="66716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" y="1076285"/>
            <a:ext cx="5096855" cy="40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</a:t>
            </a:r>
            <a:r>
              <a:rPr lang="es-CO" sz="1200" b="1" dirty="0" smtClean="0">
                <a:solidFill>
                  <a:schemeClr val="dk1"/>
                </a:solidFill>
              </a:rPr>
              <a:t>estrato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4" y="957669"/>
            <a:ext cx="5220905" cy="4127802"/>
          </a:xfrm>
          <a:prstGeom prst="rect">
            <a:avLst/>
          </a:prstGeom>
        </p:spPr>
      </p:pic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67559"/>
              <a:ext cx="2694779" cy="2124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599275" cy="328200"/>
            <a:chOff x="1096599" y="2589590"/>
            <a:chExt cx="5521378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356023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658877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06093" cy="343655"/>
            <a:chOff x="1096599" y="1942542"/>
            <a:chExt cx="5531837" cy="343655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669336" y="19579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577949" cy="334567"/>
            <a:chOff x="1096599" y="1325030"/>
            <a:chExt cx="548866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62616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704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icipios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8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sistemáticamente en estratos 1 al 5.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" y="895682"/>
            <a:ext cx="5250400" cy="4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</a:t>
            </a:r>
            <a:r>
              <a:rPr lang="es-CO" sz="2000" dirty="0" smtClean="0">
                <a:solidFill>
                  <a:schemeClr val="dk1"/>
                </a:solidFill>
              </a:rPr>
              <a:t>entre </a:t>
            </a:r>
            <a:r>
              <a:rPr lang="es-CO" sz="2000" dirty="0" smtClean="0">
                <a:solidFill>
                  <a:schemeClr val="dk1"/>
                </a:solidFill>
              </a:rPr>
              <a:t>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411199"/>
            <a:ext cx="4086793" cy="3231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" y="1411199"/>
            <a:ext cx="4184542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sistemáticamente, aunque no en estrato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5164" y="326641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+ 33 %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" y="953852"/>
            <a:ext cx="5163457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en la factura promedio es aumentar, con algunas excepciones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+ 0 %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7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53259" y="3270697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8" y="1041678"/>
            <a:ext cx="5108822" cy="4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también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</a:t>
            </a:r>
            <a:r>
              <a:rPr lang="es-CO" sz="1200" b="1" dirty="0" smtClean="0">
                <a:solidFill>
                  <a:schemeClr val="dk1"/>
                </a:solidFill>
              </a:rPr>
              <a:t>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716358" cy="22137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697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063427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698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701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698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696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7" y="905322"/>
            <a:ext cx="5236607" cy="4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51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496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00611"/>
              <a:ext cx="398100" cy="13073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8418"/>
              <a:ext cx="398100" cy="179705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6"/>
              <a:ext cx="398100" cy="5605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530142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aumento considerablemente en estratos 4 al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15730" y="149358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425%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" y="978373"/>
            <a:ext cx="5194718" cy="4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</a:t>
            </a:r>
            <a:r>
              <a:rPr lang="es-CO" sz="2000" dirty="0" smtClean="0">
                <a:solidFill>
                  <a:schemeClr val="dk1"/>
                </a:solidFill>
              </a:rPr>
              <a:t>entre </a:t>
            </a:r>
            <a:r>
              <a:rPr lang="es-CO" sz="2000" dirty="0" smtClean="0">
                <a:solidFill>
                  <a:schemeClr val="dk1"/>
                </a:solidFill>
              </a:rPr>
              <a:t>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09"/>
            <a:ext cx="4333766" cy="34264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7" y="1333008"/>
            <a:ext cx="4333765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excepto el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+ 81 %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" y="985408"/>
            <a:ext cx="5259216" cy="41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sistemáticamente, pero en distintas medidas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" y="992639"/>
            <a:ext cx="5250071" cy="41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aumento del kW/h respecto a 2021 es incluso mayor en esta categoría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</a:t>
            </a:r>
            <a:r>
              <a:rPr lang="es-CO" sz="1200" b="1" dirty="0" smtClean="0">
                <a:solidFill>
                  <a:schemeClr val="dk1"/>
                </a:solidFill>
              </a:rPr>
              <a:t>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30"/>
              <a:ext cx="3356024" cy="20404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720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088404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713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716358" cy="2228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4"/>
              <a:ext cx="2047373" cy="2121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688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656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41" y="1030578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" y="1041678"/>
            <a:ext cx="5137859" cy="4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</a:t>
            </a:r>
            <a:r>
              <a:rPr lang="es-CO" sz="2000" dirty="0" smtClean="0">
                <a:solidFill>
                  <a:schemeClr val="dk1"/>
                </a:solidFill>
              </a:rPr>
              <a:t>entre </a:t>
            </a:r>
            <a:r>
              <a:rPr lang="es-CO" sz="2000" dirty="0" smtClean="0">
                <a:solidFill>
                  <a:schemeClr val="dk1"/>
                </a:solidFill>
              </a:rPr>
              <a:t>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" y="1422985"/>
            <a:ext cx="4189764" cy="331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4" y="1422985"/>
            <a:ext cx="4189763" cy="33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" y="1041678"/>
            <a:ext cx="5114649" cy="4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1071069"/>
            <a:ext cx="5109631" cy="4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van de la mano</a:t>
            </a:r>
            <a:endParaRPr lang="es-CO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496 y 313 millones comparado con 19 y 3 en estratos 3 y 4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48509"/>
            <a:ext cx="346921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distribución es casi igual a la del valor consumido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No hay diferencias significativas en las medidas de tendencia central de ambas variables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357473" cy="1261164"/>
            <a:chOff x="698323" y="2929813"/>
            <a:chExt cx="3357474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valores caen drásticamente después del estrato 3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42577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facturados para estrato 4, 5 y 6 están mucho mas sesgados y concentrados que los primeros 3 estratos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4" y="968630"/>
            <a:ext cx="5264468" cy="4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93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Se mantiene el aumento del kW/h respecto a 2021; los estratos 1 a 3 tienen el valor 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</a:t>
            </a:r>
            <a:r>
              <a:rPr lang="es-CO" sz="1200" b="1" dirty="0" smtClean="0">
                <a:solidFill>
                  <a:schemeClr val="dk1"/>
                </a:solidFill>
              </a:rPr>
              <a:t>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706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714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899791" cy="2331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838882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99" y="957669"/>
            <a:ext cx="5212408" cy="4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84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caída del consumo total se evidencia aun mas en municipios grandes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26,804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8,398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43717" y="1448047"/>
            <a:ext cx="3351109" cy="374100"/>
            <a:chOff x="4950195" y="1239414"/>
            <a:chExt cx="2867792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50195" y="1239414"/>
              <a:ext cx="698764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20,440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21,238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3,868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3,143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- 23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" y="924543"/>
            <a:ext cx="5177392" cy="40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</a:t>
            </a:r>
            <a:r>
              <a:rPr lang="es-CO" sz="2000" dirty="0" smtClean="0">
                <a:solidFill>
                  <a:schemeClr val="dk1"/>
                </a:solidFill>
              </a:rPr>
              <a:t>entre </a:t>
            </a:r>
            <a:r>
              <a:rPr lang="es-CO" sz="2000" dirty="0" smtClean="0">
                <a:solidFill>
                  <a:schemeClr val="dk1"/>
                </a:solidFill>
              </a:rPr>
              <a:t>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3" y="1182922"/>
            <a:ext cx="4241052" cy="33531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1182922"/>
            <a:ext cx="4241052" cy="33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pero mas en 1 y 2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</a:t>
            </a:r>
            <a:r>
              <a:rPr lang="es-MX" sz="1200" b="1" dirty="0" smtClean="0">
                <a:solidFill>
                  <a:schemeClr val="dk1"/>
                </a:solidFill>
              </a:rPr>
              <a:t>promedio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+ 10 %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" y="933866"/>
            <a:ext cx="5153808" cy="40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En los municipios mas grandes, los estratos 1 a 3 pagan el kW/h </a:t>
            </a:r>
            <a:r>
              <a:rPr lang="es-CO" sz="2000" smtClean="0"/>
              <a:t>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</a:t>
            </a:r>
            <a:r>
              <a:rPr lang="es-CO" sz="1200" b="1" dirty="0" smtClean="0">
                <a:solidFill>
                  <a:schemeClr val="dk1"/>
                </a:solidFill>
              </a:rPr>
              <a:t>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694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702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709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5" y="1393326"/>
              <a:ext cx="2630037" cy="214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1346015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683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53067" cy="215128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673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04" y="957669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499" y="39510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</a:t>
            </a:r>
            <a:r>
              <a:rPr lang="es-CO" dirty="0" smtClean="0">
                <a:solidFill>
                  <a:schemeClr val="dk1"/>
                </a:solidFill>
              </a:rPr>
              <a:t>gas natural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908689" y="3114212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908689" y="1787437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49398" y="1787437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4794314" y="3114212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2501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598202" y="947725"/>
            <a:ext cx="615896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</a:t>
            </a:r>
            <a:r>
              <a:rPr lang="en" dirty="0" smtClean="0">
                <a:solidFill>
                  <a:schemeClr val="accent1"/>
                </a:solidFill>
              </a:rPr>
              <a:t>Slide End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66870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9366</Words>
  <Application>Microsoft Office PowerPoint</Application>
  <PresentationFormat>Presentación en pantalla (16:9)</PresentationFormat>
  <Paragraphs>2394</Paragraphs>
  <Slides>163</Slides>
  <Notes>161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163</vt:i4>
      </vt:variant>
    </vt:vector>
  </HeadingPairs>
  <TitlesOfParts>
    <vt:vector size="174" baseType="lpstr">
      <vt:lpstr>Arial</vt:lpstr>
      <vt:lpstr>Fira Sans Extra Condensed</vt:lpstr>
      <vt:lpstr>Fira Sans Extra Condensed Light</vt:lpstr>
      <vt:lpstr>Fira Sans Extra Condensed Medium</vt:lpstr>
      <vt:lpstr>Poppins</vt:lpstr>
      <vt:lpstr>Proxima Nova</vt:lpstr>
      <vt:lpstr>Proxima Nova Semibold</vt:lpstr>
      <vt:lpstr>Roboto</vt:lpstr>
      <vt:lpstr>Roboto Medium</vt:lpstr>
      <vt:lpstr>Data Charts Infographics by Slidesgo</vt:lpstr>
      <vt:lpstr>Slidesgo Final Pages</vt:lpstr>
      <vt:lpstr>Placeholder title</vt:lpstr>
      <vt:lpstr>Los datos están agrupados por categorías de suscriptores</vt:lpstr>
      <vt:lpstr>El reporte para energía eléctrica</vt:lpstr>
      <vt:lpstr>Presentación de PowerPoint</vt:lpstr>
      <vt:lpstr>Municipios C1 tienen en su mayoría suscriptores estratos 1 y 2</vt:lpstr>
      <vt:lpstr>El estrato 1 es el que mas energía consume</vt:lpstr>
      <vt:lpstr>El valor de consumo sigue un comportamiento similar al total consumido</vt:lpstr>
      <vt:lpstr>En un municipio C1 promedio, este es el valor del consumo para cada estrato</vt:lpstr>
      <vt:lpstr>Lo facturado y lo consumido van de la mano</vt:lpstr>
      <vt:lpstr>Los estratos mas altos consumen mas energía </vt:lpstr>
      <vt:lpstr>A mayor consumo, mas costosa es la factura</vt:lpstr>
      <vt:lpstr>Con lo que se paga una factura mediana en estrato 6, se puede pagar:</vt:lpstr>
      <vt:lpstr>El valor del kW/h es similar, pero no igual</vt:lpstr>
      <vt:lpstr>Cuanto cuesta un kW/h medio en:</vt:lpstr>
      <vt:lpstr>Presentación de PowerPoint</vt:lpstr>
      <vt:lpstr>Los estratos 1 y 2 siguen teniendo la mayoría de suscriptores</vt:lpstr>
      <vt:lpstr>El estrato 2 es el que mas energía consume en esta categoría</vt:lpstr>
      <vt:lpstr>Diferencias de consumo mW/h entre C1 y C2</vt:lpstr>
      <vt:lpstr>El valor de consumo persiste con un comportamiento similar al total consumido</vt:lpstr>
      <vt:lpstr>En un municipio C2 promedio, este es el valor del consumo para cada estrato</vt:lpstr>
      <vt:lpstr>Diferencias de valor consumido entre C1 y C2</vt:lpstr>
      <vt:lpstr>Lo facturado y lo consumido siguen de la mano</vt:lpstr>
      <vt:lpstr>Los estratos 5 y 6 se mantienen como los de mayor consumo promedio</vt:lpstr>
      <vt:lpstr>El consumo sigue de la mano con el precio de factura</vt:lpstr>
      <vt:lpstr>Con lo que se paga una factura media en estrato 6, se puede pagar:</vt:lpstr>
      <vt:lpstr>El valor del kW/h se alinea para estratos 1 al 4</vt:lpstr>
      <vt:lpstr>Cuanto cuesta un kW/h medio en:</vt:lpstr>
      <vt:lpstr>Presentación de PowerPoint</vt:lpstr>
      <vt:lpstr>Los estratos 1 y 2 siguen siendo la mayoría; 3 y 4 crecen ligeramente</vt:lpstr>
      <vt:lpstr>El crecimiento en suscriptores de 3 y 4 se refleja en el consumo</vt:lpstr>
      <vt:lpstr>Diferencias de consumo mW/h entre C2 y C3</vt:lpstr>
      <vt:lpstr>El valor de consumo persiste con un comportamiento similar al total consumido</vt:lpstr>
      <vt:lpstr>En un municipio C3 promedio, este es el valor del consumo para cada estrato</vt:lpstr>
      <vt:lpstr>Diferencias de valor consumido entre C2 y C3</vt:lpstr>
      <vt:lpstr>Lo facturado y lo consumido siguen de la mano</vt:lpstr>
      <vt:lpstr>El estrato 5 se consolida como mayor consumidor promedio</vt:lpstr>
      <vt:lpstr>Los cambios anteriores se reflejan en la distribución de la factura</vt:lpstr>
      <vt:lpstr>Con lo que se paga una factura media en estrato 5, se puede pagar:</vt:lpstr>
      <vt:lpstr>El valor del kW/h se acerca a 600 en la mayoría de estratos</vt:lpstr>
      <vt:lpstr>Cuanto cuesta un kW/h medio en:</vt:lpstr>
      <vt:lpstr>Presentación de PowerPoint</vt:lpstr>
      <vt:lpstr>La tendencia se mantiene; el estrato 3 crece moderadamente</vt:lpstr>
      <vt:lpstr>En el total de consumo se sigue reflejando la estructura de suscriptores</vt:lpstr>
      <vt:lpstr>Diferencias de consumo mW/h entre C3 y C4</vt:lpstr>
      <vt:lpstr>El valor de consumo persiste con un comportamiento similar al total consumido</vt:lpstr>
      <vt:lpstr>En un municipio C4 promedio, este es el valor del consumo para cada estrato</vt:lpstr>
      <vt:lpstr>Diferencias de valor consumido entre C3 y C4</vt:lpstr>
      <vt:lpstr>Permanece el vinculo cercano entre lo facturado y lo consumido</vt:lpstr>
      <vt:lpstr>Los estratos 2 y 3 junto al 5 y 6 se asemejan mas entre ellos</vt:lpstr>
      <vt:lpstr>Los cambios anteriores se reflejan en la distribución de la factura</vt:lpstr>
      <vt:lpstr>Con lo que se paga una factura media en estrato 5, se puede pagar:</vt:lpstr>
      <vt:lpstr>El valor del kW/h varia más entre estratos respecto a C3</vt:lpstr>
      <vt:lpstr>Cuanto cuesta un kW/h medio en:</vt:lpstr>
      <vt:lpstr>Presentación de PowerPoint</vt:lpstr>
      <vt:lpstr>Los estrato 3 al 6 crecen considerablemente</vt:lpstr>
      <vt:lpstr>La inserción considerable de estratos 3 al 6 se refleja en el consumo</vt:lpstr>
      <vt:lpstr>Diferencias de consumo mW/h entre C4 y C5</vt:lpstr>
      <vt:lpstr>El valor de consumo refleja el crecimiento de los estratos 3 al 6</vt:lpstr>
      <vt:lpstr>En un municipio C5 promedio, este es el valor del consumo para cada estrato</vt:lpstr>
      <vt:lpstr>Permaneció en toda la distribución el vinculo entre facturado y consumido</vt:lpstr>
      <vt:lpstr>El estrato 2 se acerca al 3; estratos 5 y 6 se separan</vt:lpstr>
      <vt:lpstr>Los cambios anteriores se reflejan en la distribución de la factura</vt:lpstr>
      <vt:lpstr>Con lo que se paga una factura media en estrato 6, se puede pagar:</vt:lpstr>
      <vt:lpstr>El estrato 3 tiene el kW/h medio mas caro </vt:lpstr>
      <vt:lpstr>Cuanto cuesta un kW/h medio en:</vt:lpstr>
      <vt:lpstr>¿Cómo cambian las categorías en 2022?</vt:lpstr>
      <vt:lpstr>Presentación de PowerPoint</vt:lpstr>
      <vt:lpstr>El consumo total retrocedió considerablemente en estratos 1 al 3.</vt:lpstr>
      <vt:lpstr>Permanece el vinculo entre lo facturado y lo consumido</vt:lpstr>
      <vt:lpstr>El consumo promedio retrocedió notablemente en estratos 1, 2 y 4</vt:lpstr>
      <vt:lpstr>La factura promedio aumenta en la mayoría de estratos</vt:lpstr>
      <vt:lpstr>El kW/h medio subió aproximadamente 100 $ respecto a 2021</vt:lpstr>
      <vt:lpstr>Presentación de PowerPoint</vt:lpstr>
      <vt:lpstr>El consumo total retrocedió sistemáticamente en estratos 1 al 5.</vt:lpstr>
      <vt:lpstr>Permanece el vinculo entre lo facturado y lo consumido</vt:lpstr>
      <vt:lpstr>El consumo promedio retrocedió sistemáticamente, aunque no en estrato 6</vt:lpstr>
      <vt:lpstr>La tendencia en la factura promedio es aumentar, con algunas excepciones</vt:lpstr>
      <vt:lpstr>El kW/h medio también subió aproximadamente 100 $ respecto a 2021</vt:lpstr>
      <vt:lpstr>Presentación de PowerPoint</vt:lpstr>
      <vt:lpstr>El consumo total aumento considerablemente en estratos 4 al 6</vt:lpstr>
      <vt:lpstr>Permanece el vinculo entre lo facturado y lo consumido</vt:lpstr>
      <vt:lpstr>El consumo promedio retrocedió en todos los estratos, excepto el 6</vt:lpstr>
      <vt:lpstr>La factura promedio aumenta sistemáticamente, pero en distintas medidas</vt:lpstr>
      <vt:lpstr>El aumento del kW/h respecto a 2021 es incluso mayor en esta categoría</vt:lpstr>
      <vt:lpstr>Presentación de PowerPoint</vt:lpstr>
      <vt:lpstr>El consumo total retrocedió en todos los estratos</vt:lpstr>
      <vt:lpstr>Permanece el vinculo entre lo facturado y lo consumido</vt:lpstr>
      <vt:lpstr>El consumo promedio retrocedió en todos los estratos</vt:lpstr>
      <vt:lpstr>La factura promedio aumenta variadamente entre estratos</vt:lpstr>
      <vt:lpstr>Se mantiene el aumento del kW/h respecto a 2021; los estratos 1 a 3 tienen el valor medio mas alto</vt:lpstr>
      <vt:lpstr>Presentación de PowerPoint</vt:lpstr>
      <vt:lpstr>La caída del consumo total se evidencia aun mas en municipios grandes</vt:lpstr>
      <vt:lpstr>Permanece el vinculo entre lo facturado y lo consumido</vt:lpstr>
      <vt:lpstr>El consumo promedio retrocedió en todos los estratos, pero mas en 1 y 2</vt:lpstr>
      <vt:lpstr>La factura promedio aumenta variadamente entre estratos</vt:lpstr>
      <vt:lpstr>En los municipios mas grandes, los estratos 1 a 3 pagan el kW/h medio mas alto</vt:lpstr>
      <vt:lpstr>El reporte para gas natural</vt:lpstr>
      <vt:lpstr>Placeholder Slide End</vt:lpstr>
      <vt:lpstr>Presentación de PowerPoint</vt:lpstr>
      <vt:lpstr>Los estratos 1 y 2 encabezan en numero de suscriptores</vt:lpstr>
      <vt:lpstr>A mas suscriptores, se consume mas energía</vt:lpstr>
      <vt:lpstr>El valor del consumo sigue un patrón similar a lo anterior</vt:lpstr>
      <vt:lpstr>En un municipio promedio, este es el valor del consumo para cada estrato</vt:lpstr>
      <vt:lpstr>Los estratos bajos y medios facturan variadamente</vt:lpstr>
      <vt:lpstr>La variación en facturación crece considerablemente, aunque la desviación disminuya</vt:lpstr>
      <vt:lpstr>Los estratos mas altos consumen mas energía</vt:lpstr>
      <vt:lpstr>Mayor consumo de estratos altos, mayor su factura promedio</vt:lpstr>
      <vt:lpstr>Una factura promedio en la mitad de la distribución de estrato 6 equivale a:</vt:lpstr>
      <vt:lpstr>No todos pagan lo mismo por un kW/h</vt:lpstr>
      <vt:lpstr>Cuanto cuesta un kW/h promedio en:</vt:lpstr>
      <vt:lpstr>Cuanto cuesta un kW/h para la mediana de la distribución en:</vt:lpstr>
      <vt:lpstr>Como se comporta la tendencia entre 2021 y 2022</vt:lpstr>
      <vt:lpstr>En 2022 se consumió menos energía por estrato</vt:lpstr>
      <vt:lpstr>El valor monetario del consumo tuvo ligeras variaciones, excepto en estrato 1</vt:lpstr>
      <vt:lpstr>El consumo promedio retrocedió en 2022</vt:lpstr>
      <vt:lpstr>Cambios en la mediana de la distribución de consumo promedio entre 2021 y 2022</vt:lpstr>
      <vt:lpstr>Sin embargo, la factura promedio aumentó</vt:lpstr>
      <vt:lpstr>Cambios en la mediana de la distribución de factura promedio entre 2021 y 2022</vt:lpstr>
      <vt:lpstr>Los municipios que mas gas facturaron en 2021</vt:lpstr>
      <vt:lpstr>Los estratos mas altos tienen menos suscriptores</vt:lpstr>
      <vt:lpstr>Los estratos mas altos tienen menos suscriptores</vt:lpstr>
      <vt:lpstr>El comportamiento del consumo es acorde con los suscriptores</vt:lpstr>
      <vt:lpstr>El comportamiento del valor del total de consumo sigue la línea de suscriptores</vt:lpstr>
      <vt:lpstr>Como se comporta la tendencia entre 2021 y 2022</vt:lpstr>
      <vt:lpstr>La facturacion de gas aumento 5,5% a nivel nacional</vt:lpstr>
      <vt:lpstr>En 2022 el numero de suscriptores retrocedió</vt:lpstr>
      <vt:lpstr>En 2022 el total de consumo también retrocedió</vt:lpstr>
      <vt:lpstr>Pero el valor del consumo aumentó en 2022</vt:lpstr>
      <vt:lpstr>Presentación de PowerPoint</vt:lpstr>
      <vt:lpstr>Data Charts Infographics</vt:lpstr>
      <vt:lpstr>Title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Data Charts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cp:lastModifiedBy>Cuenta Microsoft</cp:lastModifiedBy>
  <cp:revision>486</cp:revision>
  <dcterms:modified xsi:type="dcterms:W3CDTF">2023-08-04T22:30:46Z</dcterms:modified>
</cp:coreProperties>
</file>